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76" r:id="rId3"/>
    <p:sldId id="259" r:id="rId4"/>
    <p:sldId id="260" r:id="rId5"/>
    <p:sldId id="280" r:id="rId6"/>
    <p:sldId id="275" r:id="rId7"/>
    <p:sldId id="261" r:id="rId8"/>
    <p:sldId id="273" r:id="rId9"/>
    <p:sldId id="279" r:id="rId10"/>
    <p:sldId id="281" r:id="rId11"/>
    <p:sldId id="277" r:id="rId12"/>
    <p:sldId id="267" r:id="rId13"/>
    <p:sldId id="272" r:id="rId14"/>
    <p:sldId id="274" r:id="rId15"/>
  </p:sldIdLst>
  <p:sldSz cx="106807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chemeClr val="accent5"/>
        </a:solidFill>
        <a:effectLst/>
        <a:uFillTx/>
        <a:latin typeface="+mj-lt"/>
        <a:ea typeface="+mj-ea"/>
        <a:cs typeface="+mj-cs"/>
        <a:sym typeface="Calibri"/>
      </a:defRPr>
    </a:lvl1pPr>
    <a:lvl2pPr marL="0" marR="0" indent="521437"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chemeClr val="accent5"/>
        </a:solidFill>
        <a:effectLst/>
        <a:uFillTx/>
        <a:latin typeface="+mj-lt"/>
        <a:ea typeface="+mj-ea"/>
        <a:cs typeface="+mj-cs"/>
        <a:sym typeface="Calibri"/>
      </a:defRPr>
    </a:lvl2pPr>
    <a:lvl3pPr marL="0" marR="0" indent="1042872"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chemeClr val="accent5"/>
        </a:solidFill>
        <a:effectLst/>
        <a:uFillTx/>
        <a:latin typeface="+mj-lt"/>
        <a:ea typeface="+mj-ea"/>
        <a:cs typeface="+mj-cs"/>
        <a:sym typeface="Calibri"/>
      </a:defRPr>
    </a:lvl3pPr>
    <a:lvl4pPr marL="0" marR="0" indent="156431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chemeClr val="accent5"/>
        </a:solidFill>
        <a:effectLst/>
        <a:uFillTx/>
        <a:latin typeface="+mj-lt"/>
        <a:ea typeface="+mj-ea"/>
        <a:cs typeface="+mj-cs"/>
        <a:sym typeface="Calibri"/>
      </a:defRPr>
    </a:lvl4pPr>
    <a:lvl5pPr marL="0" marR="0" indent="2085745"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chemeClr val="accent5"/>
        </a:solidFill>
        <a:effectLst/>
        <a:uFillTx/>
        <a:latin typeface="+mj-lt"/>
        <a:ea typeface="+mj-ea"/>
        <a:cs typeface="+mj-cs"/>
        <a:sym typeface="Calibri"/>
      </a:defRPr>
    </a:lvl5pPr>
    <a:lvl6pPr marL="0" marR="0" indent="2607182"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chemeClr val="accent5"/>
        </a:solidFill>
        <a:effectLst/>
        <a:uFillTx/>
        <a:latin typeface="+mj-lt"/>
        <a:ea typeface="+mj-ea"/>
        <a:cs typeface="+mj-cs"/>
        <a:sym typeface="Calibri"/>
      </a:defRPr>
    </a:lvl6pPr>
    <a:lvl7pPr marL="0" marR="0" indent="312862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chemeClr val="accent5"/>
        </a:solidFill>
        <a:effectLst/>
        <a:uFillTx/>
        <a:latin typeface="+mj-lt"/>
        <a:ea typeface="+mj-ea"/>
        <a:cs typeface="+mj-cs"/>
        <a:sym typeface="Calibri"/>
      </a:defRPr>
    </a:lvl7pPr>
    <a:lvl8pPr marL="0" marR="0" indent="3650055"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chemeClr val="accent5"/>
        </a:solidFill>
        <a:effectLst/>
        <a:uFillTx/>
        <a:latin typeface="+mj-lt"/>
        <a:ea typeface="+mj-ea"/>
        <a:cs typeface="+mj-cs"/>
        <a:sym typeface="Calibri"/>
      </a:defRPr>
    </a:lvl8pPr>
    <a:lvl9pPr marL="0" marR="0" indent="4171493"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chemeClr val="accent5"/>
        </a:solidFill>
        <a:effectLst/>
        <a:uFillTx/>
        <a:latin typeface="+mj-lt"/>
        <a:ea typeface="+mj-ea"/>
        <a:cs typeface="+mj-cs"/>
        <a:sym typeface="Calibri"/>
      </a:defRPr>
    </a:lvl9pPr>
  </p:defaultTextStyle>
  <p:extLst>
    <p:ext uri="{EFAFB233-063F-42B5-8137-9DF3F51BA10A}">
      <p15:sldGuideLst xmlns:p15="http://schemas.microsoft.com/office/powerpoint/2012/main" xmlns="">
        <p15:guide id="1" orient="horz" pos="2380">
          <p15:clr>
            <a:srgbClr val="A4A3A4"/>
          </p15:clr>
        </p15:guide>
        <p15:guide id="2" pos="3364">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599"/>
    <a:srgbClr val="6D9EEB"/>
    <a:srgbClr val="5A24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BD0"/>
          </a:solidFill>
        </a:fill>
      </a:tcStyle>
    </a:wholeTbl>
    <a:band2H>
      <a:tcTxStyle/>
      <a:tcStyle>
        <a:tcBdr/>
        <a:fill>
          <a:solidFill>
            <a:srgbClr val="E9E7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E5F5"/>
          </a:solidFill>
        </a:fill>
      </a:tcStyle>
    </a:wholeTbl>
    <a:band2H>
      <a:tcTxStyle/>
      <a:tcStyle>
        <a:tcBdr/>
        <a:fill>
          <a:solidFill>
            <a:srgbClr val="E8F3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0CA"/>
          </a:solidFill>
        </a:fill>
      </a:tcStyle>
    </a:wholeTbl>
    <a:band2H>
      <a:tcTxStyle/>
      <a:tcStyle>
        <a:tcBdr/>
        <a:fill>
          <a:solidFill>
            <a:srgbClr val="FFE9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chemeClr val="accent5"/>
        </a:fontRef>
        <a:schemeClr val="accent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chemeClr val="accent5"/>
        </a:fontRef>
        <a:schemeClr val="accent5"/>
      </a:tcTxStyle>
      <a:tcStyle>
        <a:tcBdr>
          <a:left>
            <a:ln w="12700" cap="flat">
              <a:noFill/>
              <a:miter lim="400000"/>
            </a:ln>
          </a:left>
          <a:right>
            <a:ln w="12700" cap="flat">
              <a:noFill/>
              <a:miter lim="400000"/>
            </a:ln>
          </a:right>
          <a:top>
            <a:ln w="508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chemeClr val="accent5"/>
        </a:fontRef>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0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Row>
  </a:tblStyle>
  <a:tblStyle styleId="{2708684C-4D16-4618-839F-0558EEFCDFE6}" styleName="">
    <a:tblBg/>
    <a:wholeTbl>
      <a:tcTxStyle b="off" i="off">
        <a:fontRef idx="maj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wholeTbl>
    <a:band2H>
      <a:tcTxStyle/>
      <a:tcStyle>
        <a:tcBdr/>
        <a:fill>
          <a:solidFill>
            <a:srgbClr val="FFFFFF"/>
          </a:solidFill>
        </a:fill>
      </a:tcStyle>
    </a:band2H>
    <a:firstCol>
      <a:tcTxStyle b="on" i="off">
        <a:fontRef idx="maj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firstCol>
    <a:lastRow>
      <a:tcTxStyle b="on" i="off">
        <a:fontRef idx="maj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508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lastRow>
    <a:firstRow>
      <a:tcTxStyle b="on" i="off">
        <a:fontRef idx="major">
          <a:schemeClr val="accent5"/>
        </a:fontRef>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254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4" autoAdjust="0"/>
    <p:restoredTop sz="95232" autoAdjust="0"/>
  </p:normalViewPr>
  <p:slideViewPr>
    <p:cSldViewPr snapToGrid="0" snapToObjects="1">
      <p:cViewPr>
        <p:scale>
          <a:sx n="104" d="100"/>
          <a:sy n="104" d="100"/>
        </p:scale>
        <p:origin x="-552" y="-42"/>
      </p:cViewPr>
      <p:guideLst>
        <p:guide orient="horz" pos="2380"/>
        <p:guide pos="33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63" d="100"/>
          <a:sy n="163" d="100"/>
        </p:scale>
        <p:origin x="672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GB" sz="2000" dirty="0"/>
              <a:t>The National Lottery sales vs Large Society Lottery sales</a:t>
            </a:r>
          </a:p>
        </c:rich>
      </c:tx>
      <c:overlay val="0"/>
      <c:spPr>
        <a:noFill/>
        <a:ln>
          <a:noFill/>
        </a:ln>
        <a:effectLst/>
      </c:spPr>
    </c:title>
    <c:autoTitleDeleted val="0"/>
    <c:plotArea>
      <c:layout/>
      <c:areaChart>
        <c:grouping val="stacked"/>
        <c:varyColors val="0"/>
        <c:ser>
          <c:idx val="0"/>
          <c:order val="0"/>
          <c:tx>
            <c:strRef>
              <c:f>Sheet1!$A$3</c:f>
              <c:strCache>
                <c:ptCount val="1"/>
                <c:pt idx="0">
                  <c:v>Total sales Large Society Lotteries</c:v>
                </c:pt>
              </c:strCache>
            </c:strRef>
          </c:tx>
          <c:spPr>
            <a:solidFill>
              <a:schemeClr val="accent1"/>
            </a:solidFill>
            <a:ln>
              <a:noFill/>
            </a:ln>
            <a:effectLst/>
          </c:spPr>
          <c:cat>
            <c:strRef>
              <c:f>Sheet1!$B$2:$K$2</c:f>
              <c:strCache>
                <c:ptCount val="10"/>
                <c:pt idx="0">
                  <c:v>Apr 2008
Mar 2009</c:v>
                </c:pt>
                <c:pt idx="1">
                  <c:v>Apr 2009
Mar 2010</c:v>
                </c:pt>
                <c:pt idx="2">
                  <c:v>Apr 2010
Mar 2011</c:v>
                </c:pt>
                <c:pt idx="3">
                  <c:v>Apr 2011
Mar 2012</c:v>
                </c:pt>
                <c:pt idx="4">
                  <c:v>Apr 2012
Mar 2013</c:v>
                </c:pt>
                <c:pt idx="5">
                  <c:v>Apr 2013
Mar 2014</c:v>
                </c:pt>
                <c:pt idx="6">
                  <c:v>Apr 2014
Mar 2015</c:v>
                </c:pt>
                <c:pt idx="7">
                  <c:v>Apr 2015 Mar 2016</c:v>
                </c:pt>
                <c:pt idx="8">
                  <c:v>Apr 2016 Mar 2017</c:v>
                </c:pt>
                <c:pt idx="9">
                  <c:v>Apr 2017
Mar 2018</c:v>
                </c:pt>
              </c:strCache>
            </c:strRef>
          </c:cat>
          <c:val>
            <c:numRef>
              <c:f>Sheet1!$B$3:$K$3</c:f>
              <c:numCache>
                <c:formatCode>#,##0.00</c:formatCode>
                <c:ptCount val="10"/>
                <c:pt idx="0">
                  <c:v>178.675747</c:v>
                </c:pt>
                <c:pt idx="1">
                  <c:v>194.90856125000002</c:v>
                </c:pt>
                <c:pt idx="2">
                  <c:v>208.15993954999999</c:v>
                </c:pt>
                <c:pt idx="3">
                  <c:v>300.95743906000001</c:v>
                </c:pt>
                <c:pt idx="4">
                  <c:v>345.55694973000072</c:v>
                </c:pt>
                <c:pt idx="5">
                  <c:v>376.8234673700004</c:v>
                </c:pt>
                <c:pt idx="6">
                  <c:v>446.12895205999973</c:v>
                </c:pt>
                <c:pt idx="7">
                  <c:v>493.33635859999924</c:v>
                </c:pt>
                <c:pt idx="8">
                  <c:v>587.66129044000104</c:v>
                </c:pt>
                <c:pt idx="9">
                  <c:v>676.45103821000032</c:v>
                </c:pt>
              </c:numCache>
            </c:numRef>
          </c:val>
          <c:extLst xmlns:c16r2="http://schemas.microsoft.com/office/drawing/2015/06/chart">
            <c:ext xmlns:c16="http://schemas.microsoft.com/office/drawing/2014/chart" uri="{C3380CC4-5D6E-409C-BE32-E72D297353CC}">
              <c16:uniqueId val="{00000000-CA03-4A26-95BE-E9ECAE40D1F3}"/>
            </c:ext>
          </c:extLst>
        </c:ser>
        <c:ser>
          <c:idx val="1"/>
          <c:order val="1"/>
          <c:tx>
            <c:strRef>
              <c:f>Sheet1!$A$4</c:f>
              <c:strCache>
                <c:ptCount val="1"/>
                <c:pt idx="0">
                  <c:v>Total sales The National Lottery</c:v>
                </c:pt>
              </c:strCache>
            </c:strRef>
          </c:tx>
          <c:spPr>
            <a:solidFill>
              <a:schemeClr val="accent3"/>
            </a:solidFill>
            <a:ln>
              <a:noFill/>
            </a:ln>
            <a:effectLst/>
          </c:spPr>
          <c:cat>
            <c:strRef>
              <c:f>Sheet1!$B$2:$K$2</c:f>
              <c:strCache>
                <c:ptCount val="10"/>
                <c:pt idx="0">
                  <c:v>Apr 2008
Mar 2009</c:v>
                </c:pt>
                <c:pt idx="1">
                  <c:v>Apr 2009
Mar 2010</c:v>
                </c:pt>
                <c:pt idx="2">
                  <c:v>Apr 2010
Mar 2011</c:v>
                </c:pt>
                <c:pt idx="3">
                  <c:v>Apr 2011
Mar 2012</c:v>
                </c:pt>
                <c:pt idx="4">
                  <c:v>Apr 2012
Mar 2013</c:v>
                </c:pt>
                <c:pt idx="5">
                  <c:v>Apr 2013
Mar 2014</c:v>
                </c:pt>
                <c:pt idx="6">
                  <c:v>Apr 2014
Mar 2015</c:v>
                </c:pt>
                <c:pt idx="7">
                  <c:v>Apr 2015 Mar 2016</c:v>
                </c:pt>
                <c:pt idx="8">
                  <c:v>Apr 2016 Mar 2017</c:v>
                </c:pt>
                <c:pt idx="9">
                  <c:v>Apr 2017
Mar 2018</c:v>
                </c:pt>
              </c:strCache>
            </c:strRef>
          </c:cat>
          <c:val>
            <c:numRef>
              <c:f>Sheet1!$B$4:$K$4</c:f>
              <c:numCache>
                <c:formatCode>#,##0.00</c:formatCode>
                <c:ptCount val="10"/>
                <c:pt idx="0">
                  <c:v>5149.0999999999995</c:v>
                </c:pt>
                <c:pt idx="1">
                  <c:v>5476.5</c:v>
                </c:pt>
                <c:pt idx="2">
                  <c:v>5824.7000000000007</c:v>
                </c:pt>
                <c:pt idx="3">
                  <c:v>6503.3</c:v>
                </c:pt>
                <c:pt idx="4">
                  <c:v>6977.1</c:v>
                </c:pt>
                <c:pt idx="5">
                  <c:v>6736.3</c:v>
                </c:pt>
                <c:pt idx="6">
                  <c:v>7275.2</c:v>
                </c:pt>
                <c:pt idx="7">
                  <c:v>7615.6999999999989</c:v>
                </c:pt>
                <c:pt idx="8">
                  <c:v>6921.8000000000011</c:v>
                </c:pt>
                <c:pt idx="9">
                  <c:v>6936.2</c:v>
                </c:pt>
              </c:numCache>
            </c:numRef>
          </c:val>
          <c:extLst xmlns:c16r2="http://schemas.microsoft.com/office/drawing/2015/06/chart">
            <c:ext xmlns:c16="http://schemas.microsoft.com/office/drawing/2014/chart" uri="{C3380CC4-5D6E-409C-BE32-E72D297353CC}">
              <c16:uniqueId val="{00000001-CA03-4A26-95BE-E9ECAE40D1F3}"/>
            </c:ext>
          </c:extLst>
        </c:ser>
        <c:dLbls>
          <c:showLegendKey val="0"/>
          <c:showVal val="0"/>
          <c:showCatName val="0"/>
          <c:showSerName val="0"/>
          <c:showPercent val="0"/>
          <c:showBubbleSize val="0"/>
        </c:dLbls>
        <c:axId val="89458176"/>
        <c:axId val="89079104"/>
      </c:areaChart>
      <c:catAx>
        <c:axId val="8945817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crossAx val="89079104"/>
        <c:crosses val="autoZero"/>
        <c:auto val="1"/>
        <c:lblAlgn val="ctr"/>
        <c:lblOffset val="100"/>
        <c:noMultiLvlLbl val="0"/>
      </c:catAx>
      <c:valAx>
        <c:axId val="890791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crossAx val="894581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legend>
    <c:plotVisOnly val="1"/>
    <c:dispBlanksAs val="zero"/>
    <c:showDLblsOverMax val="0"/>
  </c:chart>
  <c:spPr>
    <a:noFill/>
    <a:ln>
      <a:noFill/>
    </a:ln>
    <a:effectLst/>
  </c:spPr>
  <c:txPr>
    <a:bodyPr/>
    <a:lstStyle/>
    <a:p>
      <a:pPr>
        <a:defRPr sz="1200">
          <a:solidFill>
            <a:schemeClr val="tx1"/>
          </a:solidFill>
        </a:defRPr>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E2ED40-C37B-476A-BD80-410B318CBFBB}" type="doc">
      <dgm:prSet loTypeId="urn:microsoft.com/office/officeart/2005/8/layout/radial6" loCatId="relationship" qsTypeId="urn:microsoft.com/office/officeart/2005/8/quickstyle/simple2" qsCatId="simple" csTypeId="urn:microsoft.com/office/officeart/2005/8/colors/accent1_2" csCatId="accent1" phldr="1"/>
      <dgm:spPr/>
      <dgm:t>
        <a:bodyPr/>
        <a:lstStyle/>
        <a:p>
          <a:endParaRPr lang="en-GB"/>
        </a:p>
      </dgm:t>
    </dgm:pt>
    <dgm:pt modelId="{0505D38A-AF8F-494A-9B7C-7631F1BCFC22}">
      <dgm:prSet phldrT="[Text]"/>
      <dgm:spPr/>
      <dgm:t>
        <a:bodyPr/>
        <a:lstStyle/>
        <a:p>
          <a:r>
            <a:rPr lang="en-GB" dirty="0"/>
            <a:t>Society lotteries</a:t>
          </a:r>
        </a:p>
      </dgm:t>
    </dgm:pt>
    <dgm:pt modelId="{7C6DC203-AA50-416F-BCA6-FC9D7426D85D}" type="parTrans" cxnId="{62AA8323-F2B1-4C6C-9C0D-5389E310E23E}">
      <dgm:prSet/>
      <dgm:spPr/>
      <dgm:t>
        <a:bodyPr/>
        <a:lstStyle/>
        <a:p>
          <a:endParaRPr lang="en-GB"/>
        </a:p>
      </dgm:t>
    </dgm:pt>
    <dgm:pt modelId="{FF78608A-AA38-44F7-AEF7-42E1299DA0C3}" type="sibTrans" cxnId="{62AA8323-F2B1-4C6C-9C0D-5389E310E23E}">
      <dgm:prSet/>
      <dgm:spPr/>
      <dgm:t>
        <a:bodyPr/>
        <a:lstStyle/>
        <a:p>
          <a:endParaRPr lang="en-GB"/>
        </a:p>
      </dgm:t>
    </dgm:pt>
    <dgm:pt modelId="{E0FECDFE-DE8A-4A34-A393-BF47541B7AB9}">
      <dgm:prSet phldrT="[Text]"/>
      <dgm:spPr/>
      <dgm:t>
        <a:bodyPr/>
        <a:lstStyle/>
        <a:p>
          <a:r>
            <a:rPr lang="en-GB" dirty="0"/>
            <a:t>Innovation</a:t>
          </a:r>
        </a:p>
      </dgm:t>
    </dgm:pt>
    <dgm:pt modelId="{EAFD9ECF-9942-48C7-8AF1-D7CE630653E0}" type="parTrans" cxnId="{8F5ED934-16DC-4AAC-968C-6FC48985EE4E}">
      <dgm:prSet/>
      <dgm:spPr/>
      <dgm:t>
        <a:bodyPr/>
        <a:lstStyle/>
        <a:p>
          <a:endParaRPr lang="en-GB"/>
        </a:p>
      </dgm:t>
    </dgm:pt>
    <dgm:pt modelId="{90563DA6-7107-4EEF-B305-83991645EF29}" type="sibTrans" cxnId="{8F5ED934-16DC-4AAC-968C-6FC48985EE4E}">
      <dgm:prSet/>
      <dgm:spPr/>
      <dgm:t>
        <a:bodyPr/>
        <a:lstStyle/>
        <a:p>
          <a:endParaRPr lang="en-GB"/>
        </a:p>
      </dgm:t>
    </dgm:pt>
    <dgm:pt modelId="{505A55D8-747E-4E46-B3AD-597A5454A496}">
      <dgm:prSet phldrT="[Text]"/>
      <dgm:spPr/>
      <dgm:t>
        <a:bodyPr/>
        <a:lstStyle/>
        <a:p>
          <a:r>
            <a:rPr lang="en-GB" dirty="0"/>
            <a:t>Problem gambling</a:t>
          </a:r>
        </a:p>
      </dgm:t>
    </dgm:pt>
    <dgm:pt modelId="{48CB89C2-49F0-4CF0-863F-218C7D5201B0}" type="parTrans" cxnId="{D9A339D2-F6C0-4F0C-93A2-BB2BE2905B3B}">
      <dgm:prSet/>
      <dgm:spPr/>
      <dgm:t>
        <a:bodyPr/>
        <a:lstStyle/>
        <a:p>
          <a:endParaRPr lang="en-GB"/>
        </a:p>
      </dgm:t>
    </dgm:pt>
    <dgm:pt modelId="{962F7A2B-9B2B-4C06-BDBA-54A3919CB291}" type="sibTrans" cxnId="{D9A339D2-F6C0-4F0C-93A2-BB2BE2905B3B}">
      <dgm:prSet/>
      <dgm:spPr/>
      <dgm:t>
        <a:bodyPr/>
        <a:lstStyle/>
        <a:p>
          <a:endParaRPr lang="en-GB"/>
        </a:p>
      </dgm:t>
    </dgm:pt>
    <dgm:pt modelId="{8A2E9EDE-582D-4B5A-AE25-38150C478DCA}">
      <dgm:prSet phldrT="[Text]"/>
      <dgm:spPr/>
      <dgm:t>
        <a:bodyPr/>
        <a:lstStyle/>
        <a:p>
          <a:r>
            <a:rPr lang="en-GB" dirty="0"/>
            <a:t>Umbrella lotteries</a:t>
          </a:r>
        </a:p>
      </dgm:t>
    </dgm:pt>
    <dgm:pt modelId="{66780A8C-A885-4ACD-82C2-95E520467553}" type="parTrans" cxnId="{794EBF73-B745-4CE0-8B64-E36042B9C7A4}">
      <dgm:prSet/>
      <dgm:spPr/>
      <dgm:t>
        <a:bodyPr/>
        <a:lstStyle/>
        <a:p>
          <a:endParaRPr lang="en-GB"/>
        </a:p>
      </dgm:t>
    </dgm:pt>
    <dgm:pt modelId="{18F13AE6-37B6-454B-B9D3-084116AC200A}" type="sibTrans" cxnId="{794EBF73-B745-4CE0-8B64-E36042B9C7A4}">
      <dgm:prSet/>
      <dgm:spPr/>
      <dgm:t>
        <a:bodyPr/>
        <a:lstStyle/>
        <a:p>
          <a:endParaRPr lang="en-GB"/>
        </a:p>
      </dgm:t>
    </dgm:pt>
    <dgm:pt modelId="{49BEAF05-8B6C-4210-8AC4-66F27F182794}">
      <dgm:prSet phldrT="[Text]"/>
      <dgm:spPr/>
      <dgm:t>
        <a:bodyPr/>
        <a:lstStyle/>
        <a:p>
          <a:r>
            <a:rPr lang="en-GB" dirty="0"/>
            <a:t>Generational trends</a:t>
          </a:r>
        </a:p>
      </dgm:t>
    </dgm:pt>
    <dgm:pt modelId="{5BE4C160-A5F4-4071-8EFB-AC9D0CF875DF}" type="parTrans" cxnId="{FB8378C7-0721-4A05-9641-43CD37574ABB}">
      <dgm:prSet/>
      <dgm:spPr/>
      <dgm:t>
        <a:bodyPr/>
        <a:lstStyle/>
        <a:p>
          <a:endParaRPr lang="en-GB"/>
        </a:p>
      </dgm:t>
    </dgm:pt>
    <dgm:pt modelId="{3A7A1CC0-3E71-4C3A-9314-9341380F29F6}" type="sibTrans" cxnId="{FB8378C7-0721-4A05-9641-43CD37574ABB}">
      <dgm:prSet/>
      <dgm:spPr/>
      <dgm:t>
        <a:bodyPr/>
        <a:lstStyle/>
        <a:p>
          <a:endParaRPr lang="en-GB"/>
        </a:p>
      </dgm:t>
    </dgm:pt>
    <dgm:pt modelId="{ED6FF7AF-A975-446F-B30D-50BC0F2AA04B}">
      <dgm:prSet phldrT="[Text]"/>
      <dgm:spPr/>
      <dgm:t>
        <a:bodyPr/>
        <a:lstStyle/>
        <a:p>
          <a:r>
            <a:rPr lang="en-GB" dirty="0"/>
            <a:t>Health of the National Lottery</a:t>
          </a:r>
        </a:p>
      </dgm:t>
    </dgm:pt>
    <dgm:pt modelId="{175CCBF7-9EEF-4BD8-A9D4-E4516FF485C3}" type="parTrans" cxnId="{58F14BA4-2354-4B6A-A310-7E7CE4B6A83D}">
      <dgm:prSet/>
      <dgm:spPr/>
      <dgm:t>
        <a:bodyPr/>
        <a:lstStyle/>
        <a:p>
          <a:endParaRPr lang="en-GB"/>
        </a:p>
      </dgm:t>
    </dgm:pt>
    <dgm:pt modelId="{E45A18C4-7236-4E3C-839F-1140AE4617AB}" type="sibTrans" cxnId="{58F14BA4-2354-4B6A-A310-7E7CE4B6A83D}">
      <dgm:prSet/>
      <dgm:spPr/>
      <dgm:t>
        <a:bodyPr/>
        <a:lstStyle/>
        <a:p>
          <a:endParaRPr lang="en-GB"/>
        </a:p>
      </dgm:t>
    </dgm:pt>
    <dgm:pt modelId="{0BF6E0C1-79DD-477C-B8D5-19B0B4A65543}">
      <dgm:prSet phldrT="[Text]"/>
      <dgm:spPr/>
      <dgm:t>
        <a:bodyPr/>
        <a:lstStyle/>
        <a:p>
          <a:r>
            <a:rPr lang="en-GB" dirty="0"/>
            <a:t>Sector coherent view</a:t>
          </a:r>
        </a:p>
      </dgm:t>
    </dgm:pt>
    <dgm:pt modelId="{03E9D7BD-65FA-4B8B-8AAD-DD7BD781E7FE}" type="parTrans" cxnId="{2DD8BE73-6D97-4653-AD59-15AB7941A731}">
      <dgm:prSet/>
      <dgm:spPr/>
      <dgm:t>
        <a:bodyPr/>
        <a:lstStyle/>
        <a:p>
          <a:endParaRPr lang="en-GB"/>
        </a:p>
      </dgm:t>
    </dgm:pt>
    <dgm:pt modelId="{E66BE6B2-5B2A-4B71-9055-80647D6B6C1E}" type="sibTrans" cxnId="{2DD8BE73-6D97-4653-AD59-15AB7941A731}">
      <dgm:prSet/>
      <dgm:spPr/>
      <dgm:t>
        <a:bodyPr/>
        <a:lstStyle/>
        <a:p>
          <a:endParaRPr lang="en-GB"/>
        </a:p>
      </dgm:t>
    </dgm:pt>
    <dgm:pt modelId="{FAD3D555-110B-4E9D-B23B-4C52588438AE}">
      <dgm:prSet phldrT="[Text]"/>
      <dgm:spPr/>
      <dgm:t>
        <a:bodyPr/>
        <a:lstStyle/>
        <a:p>
          <a:r>
            <a:rPr lang="en-GB" dirty="0"/>
            <a:t>Political focus elsewhere</a:t>
          </a:r>
        </a:p>
      </dgm:t>
    </dgm:pt>
    <dgm:pt modelId="{3D7F13B7-1FDA-44F5-B1BC-1F2575702A30}" type="parTrans" cxnId="{EADEF9E1-B81B-4C00-83A1-D5DDF8CB7CF4}">
      <dgm:prSet/>
      <dgm:spPr/>
      <dgm:t>
        <a:bodyPr/>
        <a:lstStyle/>
        <a:p>
          <a:endParaRPr lang="en-GB"/>
        </a:p>
      </dgm:t>
    </dgm:pt>
    <dgm:pt modelId="{3EF4C42B-8C79-44F4-B125-70F8C0D75872}" type="sibTrans" cxnId="{EADEF9E1-B81B-4C00-83A1-D5DDF8CB7CF4}">
      <dgm:prSet/>
      <dgm:spPr/>
      <dgm:t>
        <a:bodyPr/>
        <a:lstStyle/>
        <a:p>
          <a:endParaRPr lang="en-GB"/>
        </a:p>
      </dgm:t>
    </dgm:pt>
    <dgm:pt modelId="{9195E5E0-A891-4244-AFC7-3157814BCC93}">
      <dgm:prSet phldrT="[Text]"/>
      <dgm:spPr/>
      <dgm:t>
        <a:bodyPr/>
        <a:lstStyle/>
        <a:p>
          <a:r>
            <a:rPr lang="en-GB" dirty="0"/>
            <a:t>A genuinely difficult decision</a:t>
          </a:r>
        </a:p>
      </dgm:t>
    </dgm:pt>
    <dgm:pt modelId="{5A381423-AE62-47FB-98B1-BE27957FAE65}" type="parTrans" cxnId="{A2696E8B-D7DC-45B8-8713-7B38673097C4}">
      <dgm:prSet/>
      <dgm:spPr/>
      <dgm:t>
        <a:bodyPr/>
        <a:lstStyle/>
        <a:p>
          <a:endParaRPr lang="en-GB"/>
        </a:p>
      </dgm:t>
    </dgm:pt>
    <dgm:pt modelId="{FFAE6EBB-175A-4905-9215-0992F6760C35}" type="sibTrans" cxnId="{A2696E8B-D7DC-45B8-8713-7B38673097C4}">
      <dgm:prSet/>
      <dgm:spPr/>
      <dgm:t>
        <a:bodyPr/>
        <a:lstStyle/>
        <a:p>
          <a:endParaRPr lang="en-GB"/>
        </a:p>
      </dgm:t>
    </dgm:pt>
    <dgm:pt modelId="{955E8130-765D-4B17-9F8B-6F6A93B9DCCE}" type="pres">
      <dgm:prSet presAssocID="{0AE2ED40-C37B-476A-BD80-410B318CBFBB}" presName="Name0" presStyleCnt="0">
        <dgm:presLayoutVars>
          <dgm:chMax val="1"/>
          <dgm:dir/>
          <dgm:animLvl val="ctr"/>
          <dgm:resizeHandles val="exact"/>
        </dgm:presLayoutVars>
      </dgm:prSet>
      <dgm:spPr/>
      <dgm:t>
        <a:bodyPr/>
        <a:lstStyle/>
        <a:p>
          <a:endParaRPr lang="de-DE"/>
        </a:p>
      </dgm:t>
    </dgm:pt>
    <dgm:pt modelId="{82CA5F65-963B-4221-AA90-EF27337B5E8B}" type="pres">
      <dgm:prSet presAssocID="{0505D38A-AF8F-494A-9B7C-7631F1BCFC22}" presName="centerShape" presStyleLbl="node0" presStyleIdx="0" presStyleCnt="1"/>
      <dgm:spPr/>
      <dgm:t>
        <a:bodyPr/>
        <a:lstStyle/>
        <a:p>
          <a:endParaRPr lang="de-DE"/>
        </a:p>
      </dgm:t>
    </dgm:pt>
    <dgm:pt modelId="{E6F784A2-37AA-4E48-967B-268A66884A2C}" type="pres">
      <dgm:prSet presAssocID="{E0FECDFE-DE8A-4A34-A393-BF47541B7AB9}" presName="node" presStyleLbl="node1" presStyleIdx="0" presStyleCnt="8">
        <dgm:presLayoutVars>
          <dgm:bulletEnabled val="1"/>
        </dgm:presLayoutVars>
      </dgm:prSet>
      <dgm:spPr/>
      <dgm:t>
        <a:bodyPr/>
        <a:lstStyle/>
        <a:p>
          <a:endParaRPr lang="de-DE"/>
        </a:p>
      </dgm:t>
    </dgm:pt>
    <dgm:pt modelId="{27A0A007-3797-4F32-8FB1-9A6575213B11}" type="pres">
      <dgm:prSet presAssocID="{E0FECDFE-DE8A-4A34-A393-BF47541B7AB9}" presName="dummy" presStyleCnt="0"/>
      <dgm:spPr/>
    </dgm:pt>
    <dgm:pt modelId="{21D0F7C0-7559-448A-8738-E88AACFE8ECF}" type="pres">
      <dgm:prSet presAssocID="{90563DA6-7107-4EEF-B305-83991645EF29}" presName="sibTrans" presStyleLbl="sibTrans2D1" presStyleIdx="0" presStyleCnt="8"/>
      <dgm:spPr/>
      <dgm:t>
        <a:bodyPr/>
        <a:lstStyle/>
        <a:p>
          <a:endParaRPr lang="de-DE"/>
        </a:p>
      </dgm:t>
    </dgm:pt>
    <dgm:pt modelId="{27625E10-7F37-455C-BCF8-FCC2A99B3E8D}" type="pres">
      <dgm:prSet presAssocID="{505A55D8-747E-4E46-B3AD-597A5454A496}" presName="node" presStyleLbl="node1" presStyleIdx="1" presStyleCnt="8">
        <dgm:presLayoutVars>
          <dgm:bulletEnabled val="1"/>
        </dgm:presLayoutVars>
      </dgm:prSet>
      <dgm:spPr/>
      <dgm:t>
        <a:bodyPr/>
        <a:lstStyle/>
        <a:p>
          <a:endParaRPr lang="de-DE"/>
        </a:p>
      </dgm:t>
    </dgm:pt>
    <dgm:pt modelId="{5A690C19-4630-42FB-99ED-A459EF936797}" type="pres">
      <dgm:prSet presAssocID="{505A55D8-747E-4E46-B3AD-597A5454A496}" presName="dummy" presStyleCnt="0"/>
      <dgm:spPr/>
    </dgm:pt>
    <dgm:pt modelId="{9E8351DC-FD81-4219-8EA1-47E5B8EBD833}" type="pres">
      <dgm:prSet presAssocID="{962F7A2B-9B2B-4C06-BDBA-54A3919CB291}" presName="sibTrans" presStyleLbl="sibTrans2D1" presStyleIdx="1" presStyleCnt="8"/>
      <dgm:spPr/>
      <dgm:t>
        <a:bodyPr/>
        <a:lstStyle/>
        <a:p>
          <a:endParaRPr lang="de-DE"/>
        </a:p>
      </dgm:t>
    </dgm:pt>
    <dgm:pt modelId="{8326023B-5DF8-459C-8B60-C9EA70AD19E8}" type="pres">
      <dgm:prSet presAssocID="{8A2E9EDE-582D-4B5A-AE25-38150C478DCA}" presName="node" presStyleLbl="node1" presStyleIdx="2" presStyleCnt="8">
        <dgm:presLayoutVars>
          <dgm:bulletEnabled val="1"/>
        </dgm:presLayoutVars>
      </dgm:prSet>
      <dgm:spPr/>
      <dgm:t>
        <a:bodyPr/>
        <a:lstStyle/>
        <a:p>
          <a:endParaRPr lang="de-DE"/>
        </a:p>
      </dgm:t>
    </dgm:pt>
    <dgm:pt modelId="{63D2C7F6-CF15-463E-9D0F-AA157B576E8C}" type="pres">
      <dgm:prSet presAssocID="{8A2E9EDE-582D-4B5A-AE25-38150C478DCA}" presName="dummy" presStyleCnt="0"/>
      <dgm:spPr/>
    </dgm:pt>
    <dgm:pt modelId="{16412185-E095-4DD1-97C2-DB0B19EE92BD}" type="pres">
      <dgm:prSet presAssocID="{18F13AE6-37B6-454B-B9D3-084116AC200A}" presName="sibTrans" presStyleLbl="sibTrans2D1" presStyleIdx="2" presStyleCnt="8"/>
      <dgm:spPr/>
      <dgm:t>
        <a:bodyPr/>
        <a:lstStyle/>
        <a:p>
          <a:endParaRPr lang="de-DE"/>
        </a:p>
      </dgm:t>
    </dgm:pt>
    <dgm:pt modelId="{FAA438A3-EF01-4C3B-8BFA-068063076E3C}" type="pres">
      <dgm:prSet presAssocID="{49BEAF05-8B6C-4210-8AC4-66F27F182794}" presName="node" presStyleLbl="node1" presStyleIdx="3" presStyleCnt="8">
        <dgm:presLayoutVars>
          <dgm:bulletEnabled val="1"/>
        </dgm:presLayoutVars>
      </dgm:prSet>
      <dgm:spPr/>
      <dgm:t>
        <a:bodyPr/>
        <a:lstStyle/>
        <a:p>
          <a:endParaRPr lang="de-DE"/>
        </a:p>
      </dgm:t>
    </dgm:pt>
    <dgm:pt modelId="{F9050FD5-225D-493A-A627-FAF4F2180CCC}" type="pres">
      <dgm:prSet presAssocID="{49BEAF05-8B6C-4210-8AC4-66F27F182794}" presName="dummy" presStyleCnt="0"/>
      <dgm:spPr/>
    </dgm:pt>
    <dgm:pt modelId="{FEB48241-3C14-40C3-94A3-2569E7AD2D40}" type="pres">
      <dgm:prSet presAssocID="{3A7A1CC0-3E71-4C3A-9314-9341380F29F6}" presName="sibTrans" presStyleLbl="sibTrans2D1" presStyleIdx="3" presStyleCnt="8"/>
      <dgm:spPr/>
      <dgm:t>
        <a:bodyPr/>
        <a:lstStyle/>
        <a:p>
          <a:endParaRPr lang="de-DE"/>
        </a:p>
      </dgm:t>
    </dgm:pt>
    <dgm:pt modelId="{E9FB0290-88EC-44D1-B9E9-531F17D30B83}" type="pres">
      <dgm:prSet presAssocID="{ED6FF7AF-A975-446F-B30D-50BC0F2AA04B}" presName="node" presStyleLbl="node1" presStyleIdx="4" presStyleCnt="8">
        <dgm:presLayoutVars>
          <dgm:bulletEnabled val="1"/>
        </dgm:presLayoutVars>
      </dgm:prSet>
      <dgm:spPr/>
      <dgm:t>
        <a:bodyPr/>
        <a:lstStyle/>
        <a:p>
          <a:endParaRPr lang="de-DE"/>
        </a:p>
      </dgm:t>
    </dgm:pt>
    <dgm:pt modelId="{6948AACD-E027-4D07-81A9-253DF0243C25}" type="pres">
      <dgm:prSet presAssocID="{ED6FF7AF-A975-446F-B30D-50BC0F2AA04B}" presName="dummy" presStyleCnt="0"/>
      <dgm:spPr/>
    </dgm:pt>
    <dgm:pt modelId="{F180E0EC-5D73-4677-9710-4C6476B648EC}" type="pres">
      <dgm:prSet presAssocID="{E45A18C4-7236-4E3C-839F-1140AE4617AB}" presName="sibTrans" presStyleLbl="sibTrans2D1" presStyleIdx="4" presStyleCnt="8"/>
      <dgm:spPr/>
      <dgm:t>
        <a:bodyPr/>
        <a:lstStyle/>
        <a:p>
          <a:endParaRPr lang="de-DE"/>
        </a:p>
      </dgm:t>
    </dgm:pt>
    <dgm:pt modelId="{E3BD07C7-302F-4694-A466-081DF0EBF5DF}" type="pres">
      <dgm:prSet presAssocID="{0BF6E0C1-79DD-477C-B8D5-19B0B4A65543}" presName="node" presStyleLbl="node1" presStyleIdx="5" presStyleCnt="8">
        <dgm:presLayoutVars>
          <dgm:bulletEnabled val="1"/>
        </dgm:presLayoutVars>
      </dgm:prSet>
      <dgm:spPr/>
      <dgm:t>
        <a:bodyPr/>
        <a:lstStyle/>
        <a:p>
          <a:endParaRPr lang="de-DE"/>
        </a:p>
      </dgm:t>
    </dgm:pt>
    <dgm:pt modelId="{D2D38C23-F58A-4A78-853E-FF532292FAD2}" type="pres">
      <dgm:prSet presAssocID="{0BF6E0C1-79DD-477C-B8D5-19B0B4A65543}" presName="dummy" presStyleCnt="0"/>
      <dgm:spPr/>
    </dgm:pt>
    <dgm:pt modelId="{8D597BDB-0E00-42D7-B21C-4B9EB18589BF}" type="pres">
      <dgm:prSet presAssocID="{E66BE6B2-5B2A-4B71-9055-80647D6B6C1E}" presName="sibTrans" presStyleLbl="sibTrans2D1" presStyleIdx="5" presStyleCnt="8"/>
      <dgm:spPr/>
      <dgm:t>
        <a:bodyPr/>
        <a:lstStyle/>
        <a:p>
          <a:endParaRPr lang="de-DE"/>
        </a:p>
      </dgm:t>
    </dgm:pt>
    <dgm:pt modelId="{BDA81A04-01CC-4F8A-B604-94B02344FBBD}" type="pres">
      <dgm:prSet presAssocID="{FAD3D555-110B-4E9D-B23B-4C52588438AE}" presName="node" presStyleLbl="node1" presStyleIdx="6" presStyleCnt="8">
        <dgm:presLayoutVars>
          <dgm:bulletEnabled val="1"/>
        </dgm:presLayoutVars>
      </dgm:prSet>
      <dgm:spPr/>
      <dgm:t>
        <a:bodyPr/>
        <a:lstStyle/>
        <a:p>
          <a:endParaRPr lang="de-DE"/>
        </a:p>
      </dgm:t>
    </dgm:pt>
    <dgm:pt modelId="{24DDEDCD-A0AE-4975-8EAA-90084627D5B1}" type="pres">
      <dgm:prSet presAssocID="{FAD3D555-110B-4E9D-B23B-4C52588438AE}" presName="dummy" presStyleCnt="0"/>
      <dgm:spPr/>
    </dgm:pt>
    <dgm:pt modelId="{EB4169F4-EC5D-4F11-B105-5F241F410F2F}" type="pres">
      <dgm:prSet presAssocID="{3EF4C42B-8C79-44F4-B125-70F8C0D75872}" presName="sibTrans" presStyleLbl="sibTrans2D1" presStyleIdx="6" presStyleCnt="8"/>
      <dgm:spPr/>
      <dgm:t>
        <a:bodyPr/>
        <a:lstStyle/>
        <a:p>
          <a:endParaRPr lang="de-DE"/>
        </a:p>
      </dgm:t>
    </dgm:pt>
    <dgm:pt modelId="{BF71370F-2825-45F9-9228-DB61F217B12C}" type="pres">
      <dgm:prSet presAssocID="{9195E5E0-A891-4244-AFC7-3157814BCC93}" presName="node" presStyleLbl="node1" presStyleIdx="7" presStyleCnt="8">
        <dgm:presLayoutVars>
          <dgm:bulletEnabled val="1"/>
        </dgm:presLayoutVars>
      </dgm:prSet>
      <dgm:spPr/>
      <dgm:t>
        <a:bodyPr/>
        <a:lstStyle/>
        <a:p>
          <a:endParaRPr lang="de-DE"/>
        </a:p>
      </dgm:t>
    </dgm:pt>
    <dgm:pt modelId="{C5806605-8BCC-49E6-BA10-4071C701AEF1}" type="pres">
      <dgm:prSet presAssocID="{9195E5E0-A891-4244-AFC7-3157814BCC93}" presName="dummy" presStyleCnt="0"/>
      <dgm:spPr/>
    </dgm:pt>
    <dgm:pt modelId="{19275F11-C74A-4BC8-95B5-0DBB8F7795B4}" type="pres">
      <dgm:prSet presAssocID="{FFAE6EBB-175A-4905-9215-0992F6760C35}" presName="sibTrans" presStyleLbl="sibTrans2D1" presStyleIdx="7" presStyleCnt="8"/>
      <dgm:spPr/>
      <dgm:t>
        <a:bodyPr/>
        <a:lstStyle/>
        <a:p>
          <a:endParaRPr lang="de-DE"/>
        </a:p>
      </dgm:t>
    </dgm:pt>
  </dgm:ptLst>
  <dgm:cxnLst>
    <dgm:cxn modelId="{FB8378C7-0721-4A05-9641-43CD37574ABB}" srcId="{0505D38A-AF8F-494A-9B7C-7631F1BCFC22}" destId="{49BEAF05-8B6C-4210-8AC4-66F27F182794}" srcOrd="3" destOrd="0" parTransId="{5BE4C160-A5F4-4071-8EFB-AC9D0CF875DF}" sibTransId="{3A7A1CC0-3E71-4C3A-9314-9341380F29F6}"/>
    <dgm:cxn modelId="{62AA8323-F2B1-4C6C-9C0D-5389E310E23E}" srcId="{0AE2ED40-C37B-476A-BD80-410B318CBFBB}" destId="{0505D38A-AF8F-494A-9B7C-7631F1BCFC22}" srcOrd="0" destOrd="0" parTransId="{7C6DC203-AA50-416F-BCA6-FC9D7426D85D}" sibTransId="{FF78608A-AA38-44F7-AEF7-42E1299DA0C3}"/>
    <dgm:cxn modelId="{480590CD-2859-4087-AF86-1860D6E0D3E3}" type="presOf" srcId="{49BEAF05-8B6C-4210-8AC4-66F27F182794}" destId="{FAA438A3-EF01-4C3B-8BFA-068063076E3C}" srcOrd="0" destOrd="0" presId="urn:microsoft.com/office/officeart/2005/8/layout/radial6"/>
    <dgm:cxn modelId="{F0CB4A37-FD6E-49A5-A059-078B578AC285}" type="presOf" srcId="{8A2E9EDE-582D-4B5A-AE25-38150C478DCA}" destId="{8326023B-5DF8-459C-8B60-C9EA70AD19E8}" srcOrd="0" destOrd="0" presId="urn:microsoft.com/office/officeart/2005/8/layout/radial6"/>
    <dgm:cxn modelId="{E68D2EFE-8148-4E4B-B77C-04C8A4FA3F1A}" type="presOf" srcId="{0505D38A-AF8F-494A-9B7C-7631F1BCFC22}" destId="{82CA5F65-963B-4221-AA90-EF27337B5E8B}" srcOrd="0" destOrd="0" presId="urn:microsoft.com/office/officeart/2005/8/layout/radial6"/>
    <dgm:cxn modelId="{1595FE48-DDDF-442C-907F-4F3F2564A767}" type="presOf" srcId="{90563DA6-7107-4EEF-B305-83991645EF29}" destId="{21D0F7C0-7559-448A-8738-E88AACFE8ECF}" srcOrd="0" destOrd="0" presId="urn:microsoft.com/office/officeart/2005/8/layout/radial6"/>
    <dgm:cxn modelId="{A2696E8B-D7DC-45B8-8713-7B38673097C4}" srcId="{0505D38A-AF8F-494A-9B7C-7631F1BCFC22}" destId="{9195E5E0-A891-4244-AFC7-3157814BCC93}" srcOrd="7" destOrd="0" parTransId="{5A381423-AE62-47FB-98B1-BE27957FAE65}" sibTransId="{FFAE6EBB-175A-4905-9215-0992F6760C35}"/>
    <dgm:cxn modelId="{085E6E5A-5066-4907-BB9F-134889C4C02A}" type="presOf" srcId="{505A55D8-747E-4E46-B3AD-597A5454A496}" destId="{27625E10-7F37-455C-BCF8-FCC2A99B3E8D}" srcOrd="0" destOrd="0" presId="urn:microsoft.com/office/officeart/2005/8/layout/radial6"/>
    <dgm:cxn modelId="{794EBF73-B745-4CE0-8B64-E36042B9C7A4}" srcId="{0505D38A-AF8F-494A-9B7C-7631F1BCFC22}" destId="{8A2E9EDE-582D-4B5A-AE25-38150C478DCA}" srcOrd="2" destOrd="0" parTransId="{66780A8C-A885-4ACD-82C2-95E520467553}" sibTransId="{18F13AE6-37B6-454B-B9D3-084116AC200A}"/>
    <dgm:cxn modelId="{9723E428-F463-4106-8E88-BAFE62DA73D6}" type="presOf" srcId="{18F13AE6-37B6-454B-B9D3-084116AC200A}" destId="{16412185-E095-4DD1-97C2-DB0B19EE92BD}" srcOrd="0" destOrd="0" presId="urn:microsoft.com/office/officeart/2005/8/layout/radial6"/>
    <dgm:cxn modelId="{EADEF9E1-B81B-4C00-83A1-D5DDF8CB7CF4}" srcId="{0505D38A-AF8F-494A-9B7C-7631F1BCFC22}" destId="{FAD3D555-110B-4E9D-B23B-4C52588438AE}" srcOrd="6" destOrd="0" parTransId="{3D7F13B7-1FDA-44F5-B1BC-1F2575702A30}" sibTransId="{3EF4C42B-8C79-44F4-B125-70F8C0D75872}"/>
    <dgm:cxn modelId="{2DD8BE73-6D97-4653-AD59-15AB7941A731}" srcId="{0505D38A-AF8F-494A-9B7C-7631F1BCFC22}" destId="{0BF6E0C1-79DD-477C-B8D5-19B0B4A65543}" srcOrd="5" destOrd="0" parTransId="{03E9D7BD-65FA-4B8B-8AAD-DD7BD781E7FE}" sibTransId="{E66BE6B2-5B2A-4B71-9055-80647D6B6C1E}"/>
    <dgm:cxn modelId="{EFE89326-CA3B-4B19-B483-00EA8B102709}" type="presOf" srcId="{9195E5E0-A891-4244-AFC7-3157814BCC93}" destId="{BF71370F-2825-45F9-9228-DB61F217B12C}" srcOrd="0" destOrd="0" presId="urn:microsoft.com/office/officeart/2005/8/layout/radial6"/>
    <dgm:cxn modelId="{D9A339D2-F6C0-4F0C-93A2-BB2BE2905B3B}" srcId="{0505D38A-AF8F-494A-9B7C-7631F1BCFC22}" destId="{505A55D8-747E-4E46-B3AD-597A5454A496}" srcOrd="1" destOrd="0" parTransId="{48CB89C2-49F0-4CF0-863F-218C7D5201B0}" sibTransId="{962F7A2B-9B2B-4C06-BDBA-54A3919CB291}"/>
    <dgm:cxn modelId="{2B169AF0-111E-4A11-8A11-53971D66DB3A}" type="presOf" srcId="{FAD3D555-110B-4E9D-B23B-4C52588438AE}" destId="{BDA81A04-01CC-4F8A-B604-94B02344FBBD}" srcOrd="0" destOrd="0" presId="urn:microsoft.com/office/officeart/2005/8/layout/radial6"/>
    <dgm:cxn modelId="{7F1F10D6-3114-4C3C-98D7-1BEB92353B46}" type="presOf" srcId="{E45A18C4-7236-4E3C-839F-1140AE4617AB}" destId="{F180E0EC-5D73-4677-9710-4C6476B648EC}" srcOrd="0" destOrd="0" presId="urn:microsoft.com/office/officeart/2005/8/layout/radial6"/>
    <dgm:cxn modelId="{0F23D502-1704-4BA3-8B63-73593B6D0067}" type="presOf" srcId="{3EF4C42B-8C79-44F4-B125-70F8C0D75872}" destId="{EB4169F4-EC5D-4F11-B105-5F241F410F2F}" srcOrd="0" destOrd="0" presId="urn:microsoft.com/office/officeart/2005/8/layout/radial6"/>
    <dgm:cxn modelId="{58F14BA4-2354-4B6A-A310-7E7CE4B6A83D}" srcId="{0505D38A-AF8F-494A-9B7C-7631F1BCFC22}" destId="{ED6FF7AF-A975-446F-B30D-50BC0F2AA04B}" srcOrd="4" destOrd="0" parTransId="{175CCBF7-9EEF-4BD8-A9D4-E4516FF485C3}" sibTransId="{E45A18C4-7236-4E3C-839F-1140AE4617AB}"/>
    <dgm:cxn modelId="{E484CCAC-4486-4D29-8999-EDC2DF250FEE}" type="presOf" srcId="{E66BE6B2-5B2A-4B71-9055-80647D6B6C1E}" destId="{8D597BDB-0E00-42D7-B21C-4B9EB18589BF}" srcOrd="0" destOrd="0" presId="urn:microsoft.com/office/officeart/2005/8/layout/radial6"/>
    <dgm:cxn modelId="{B01326E5-CE8D-4C34-BC17-0F053B6ED97A}" type="presOf" srcId="{FFAE6EBB-175A-4905-9215-0992F6760C35}" destId="{19275F11-C74A-4BC8-95B5-0DBB8F7795B4}" srcOrd="0" destOrd="0" presId="urn:microsoft.com/office/officeart/2005/8/layout/radial6"/>
    <dgm:cxn modelId="{2AC952EF-2376-40D8-AE26-40B8765271F9}" type="presOf" srcId="{0AE2ED40-C37B-476A-BD80-410B318CBFBB}" destId="{955E8130-765D-4B17-9F8B-6F6A93B9DCCE}" srcOrd="0" destOrd="0" presId="urn:microsoft.com/office/officeart/2005/8/layout/radial6"/>
    <dgm:cxn modelId="{E3E0B060-80D6-46E1-A1CB-7126E86C1DB3}" type="presOf" srcId="{962F7A2B-9B2B-4C06-BDBA-54A3919CB291}" destId="{9E8351DC-FD81-4219-8EA1-47E5B8EBD833}" srcOrd="0" destOrd="0" presId="urn:microsoft.com/office/officeart/2005/8/layout/radial6"/>
    <dgm:cxn modelId="{25897EB4-2DE0-4532-953A-DD13E1DA85D9}" type="presOf" srcId="{0BF6E0C1-79DD-477C-B8D5-19B0B4A65543}" destId="{E3BD07C7-302F-4694-A466-081DF0EBF5DF}" srcOrd="0" destOrd="0" presId="urn:microsoft.com/office/officeart/2005/8/layout/radial6"/>
    <dgm:cxn modelId="{A491CE49-01D2-4BD9-A50E-226A3ED18FE1}" type="presOf" srcId="{3A7A1CC0-3E71-4C3A-9314-9341380F29F6}" destId="{FEB48241-3C14-40C3-94A3-2569E7AD2D40}" srcOrd="0" destOrd="0" presId="urn:microsoft.com/office/officeart/2005/8/layout/radial6"/>
    <dgm:cxn modelId="{8F5ED934-16DC-4AAC-968C-6FC48985EE4E}" srcId="{0505D38A-AF8F-494A-9B7C-7631F1BCFC22}" destId="{E0FECDFE-DE8A-4A34-A393-BF47541B7AB9}" srcOrd="0" destOrd="0" parTransId="{EAFD9ECF-9942-48C7-8AF1-D7CE630653E0}" sibTransId="{90563DA6-7107-4EEF-B305-83991645EF29}"/>
    <dgm:cxn modelId="{E6453168-72AC-4819-87EB-9CB4AAF01D27}" type="presOf" srcId="{E0FECDFE-DE8A-4A34-A393-BF47541B7AB9}" destId="{E6F784A2-37AA-4E48-967B-268A66884A2C}" srcOrd="0" destOrd="0" presId="urn:microsoft.com/office/officeart/2005/8/layout/radial6"/>
    <dgm:cxn modelId="{FCC57618-03CF-4CA1-ACE5-EDC73533AAEE}" type="presOf" srcId="{ED6FF7AF-A975-446F-B30D-50BC0F2AA04B}" destId="{E9FB0290-88EC-44D1-B9E9-531F17D30B83}" srcOrd="0" destOrd="0" presId="urn:microsoft.com/office/officeart/2005/8/layout/radial6"/>
    <dgm:cxn modelId="{AADFDFFB-C05B-43F0-B110-8A64E6513072}" type="presParOf" srcId="{955E8130-765D-4B17-9F8B-6F6A93B9DCCE}" destId="{82CA5F65-963B-4221-AA90-EF27337B5E8B}" srcOrd="0" destOrd="0" presId="urn:microsoft.com/office/officeart/2005/8/layout/radial6"/>
    <dgm:cxn modelId="{C425894E-4B15-4D17-9743-DC242A024CF2}" type="presParOf" srcId="{955E8130-765D-4B17-9F8B-6F6A93B9DCCE}" destId="{E6F784A2-37AA-4E48-967B-268A66884A2C}" srcOrd="1" destOrd="0" presId="urn:microsoft.com/office/officeart/2005/8/layout/radial6"/>
    <dgm:cxn modelId="{91840A06-1B9D-40D1-A77C-DE7364F1067B}" type="presParOf" srcId="{955E8130-765D-4B17-9F8B-6F6A93B9DCCE}" destId="{27A0A007-3797-4F32-8FB1-9A6575213B11}" srcOrd="2" destOrd="0" presId="urn:microsoft.com/office/officeart/2005/8/layout/radial6"/>
    <dgm:cxn modelId="{BC6207E6-777A-44A6-BFDC-B23A3FFC8181}" type="presParOf" srcId="{955E8130-765D-4B17-9F8B-6F6A93B9DCCE}" destId="{21D0F7C0-7559-448A-8738-E88AACFE8ECF}" srcOrd="3" destOrd="0" presId="urn:microsoft.com/office/officeart/2005/8/layout/radial6"/>
    <dgm:cxn modelId="{89AAF5DA-995A-433D-8EF2-DF08812D2AF5}" type="presParOf" srcId="{955E8130-765D-4B17-9F8B-6F6A93B9DCCE}" destId="{27625E10-7F37-455C-BCF8-FCC2A99B3E8D}" srcOrd="4" destOrd="0" presId="urn:microsoft.com/office/officeart/2005/8/layout/radial6"/>
    <dgm:cxn modelId="{DC78F726-A590-486C-BB47-1DC9A655D6E7}" type="presParOf" srcId="{955E8130-765D-4B17-9F8B-6F6A93B9DCCE}" destId="{5A690C19-4630-42FB-99ED-A459EF936797}" srcOrd="5" destOrd="0" presId="urn:microsoft.com/office/officeart/2005/8/layout/radial6"/>
    <dgm:cxn modelId="{12157DCC-1E39-4276-BCF3-859439C7E0BC}" type="presParOf" srcId="{955E8130-765D-4B17-9F8B-6F6A93B9DCCE}" destId="{9E8351DC-FD81-4219-8EA1-47E5B8EBD833}" srcOrd="6" destOrd="0" presId="urn:microsoft.com/office/officeart/2005/8/layout/radial6"/>
    <dgm:cxn modelId="{06D6D1D6-932D-48C7-BE87-5FD106A62432}" type="presParOf" srcId="{955E8130-765D-4B17-9F8B-6F6A93B9DCCE}" destId="{8326023B-5DF8-459C-8B60-C9EA70AD19E8}" srcOrd="7" destOrd="0" presId="urn:microsoft.com/office/officeart/2005/8/layout/radial6"/>
    <dgm:cxn modelId="{66F1D074-E63D-48A9-B0DD-4B4AEC20EB2B}" type="presParOf" srcId="{955E8130-765D-4B17-9F8B-6F6A93B9DCCE}" destId="{63D2C7F6-CF15-463E-9D0F-AA157B576E8C}" srcOrd="8" destOrd="0" presId="urn:microsoft.com/office/officeart/2005/8/layout/radial6"/>
    <dgm:cxn modelId="{D53F6B0A-4EAE-4391-93DA-8A5F2CED7F91}" type="presParOf" srcId="{955E8130-765D-4B17-9F8B-6F6A93B9DCCE}" destId="{16412185-E095-4DD1-97C2-DB0B19EE92BD}" srcOrd="9" destOrd="0" presId="urn:microsoft.com/office/officeart/2005/8/layout/radial6"/>
    <dgm:cxn modelId="{55ED3E6D-CF33-4E6E-AD9C-BE79E3FB712C}" type="presParOf" srcId="{955E8130-765D-4B17-9F8B-6F6A93B9DCCE}" destId="{FAA438A3-EF01-4C3B-8BFA-068063076E3C}" srcOrd="10" destOrd="0" presId="urn:microsoft.com/office/officeart/2005/8/layout/radial6"/>
    <dgm:cxn modelId="{936DB79B-F882-49A8-8022-B4974F0ED9B5}" type="presParOf" srcId="{955E8130-765D-4B17-9F8B-6F6A93B9DCCE}" destId="{F9050FD5-225D-493A-A627-FAF4F2180CCC}" srcOrd="11" destOrd="0" presId="urn:microsoft.com/office/officeart/2005/8/layout/radial6"/>
    <dgm:cxn modelId="{E2A7132A-F08B-43CB-A3B1-110CA9BA2EEC}" type="presParOf" srcId="{955E8130-765D-4B17-9F8B-6F6A93B9DCCE}" destId="{FEB48241-3C14-40C3-94A3-2569E7AD2D40}" srcOrd="12" destOrd="0" presId="urn:microsoft.com/office/officeart/2005/8/layout/radial6"/>
    <dgm:cxn modelId="{29397367-A9FB-40D9-ACDE-97BB9AC4C8FD}" type="presParOf" srcId="{955E8130-765D-4B17-9F8B-6F6A93B9DCCE}" destId="{E9FB0290-88EC-44D1-B9E9-531F17D30B83}" srcOrd="13" destOrd="0" presId="urn:microsoft.com/office/officeart/2005/8/layout/radial6"/>
    <dgm:cxn modelId="{52EEC925-B63E-4D5A-BF9D-1A218D854D82}" type="presParOf" srcId="{955E8130-765D-4B17-9F8B-6F6A93B9DCCE}" destId="{6948AACD-E027-4D07-81A9-253DF0243C25}" srcOrd="14" destOrd="0" presId="urn:microsoft.com/office/officeart/2005/8/layout/radial6"/>
    <dgm:cxn modelId="{7F0A6827-6E6E-455E-B026-D319BC24841B}" type="presParOf" srcId="{955E8130-765D-4B17-9F8B-6F6A93B9DCCE}" destId="{F180E0EC-5D73-4677-9710-4C6476B648EC}" srcOrd="15" destOrd="0" presId="urn:microsoft.com/office/officeart/2005/8/layout/radial6"/>
    <dgm:cxn modelId="{82E76AD3-1946-4D23-81DC-55CB36719F75}" type="presParOf" srcId="{955E8130-765D-4B17-9F8B-6F6A93B9DCCE}" destId="{E3BD07C7-302F-4694-A466-081DF0EBF5DF}" srcOrd="16" destOrd="0" presId="urn:microsoft.com/office/officeart/2005/8/layout/radial6"/>
    <dgm:cxn modelId="{A00A46D9-58B9-4D24-A5C4-79DB13BD97F7}" type="presParOf" srcId="{955E8130-765D-4B17-9F8B-6F6A93B9DCCE}" destId="{D2D38C23-F58A-4A78-853E-FF532292FAD2}" srcOrd="17" destOrd="0" presId="urn:microsoft.com/office/officeart/2005/8/layout/radial6"/>
    <dgm:cxn modelId="{0F60BB16-8209-4D28-98C1-0DBFE6DD02BA}" type="presParOf" srcId="{955E8130-765D-4B17-9F8B-6F6A93B9DCCE}" destId="{8D597BDB-0E00-42D7-B21C-4B9EB18589BF}" srcOrd="18" destOrd="0" presId="urn:microsoft.com/office/officeart/2005/8/layout/radial6"/>
    <dgm:cxn modelId="{B5749FC0-90BE-4849-820A-42A640ADAFB4}" type="presParOf" srcId="{955E8130-765D-4B17-9F8B-6F6A93B9DCCE}" destId="{BDA81A04-01CC-4F8A-B604-94B02344FBBD}" srcOrd="19" destOrd="0" presId="urn:microsoft.com/office/officeart/2005/8/layout/radial6"/>
    <dgm:cxn modelId="{E80F8207-E84F-4C14-9F58-C432F3361C0D}" type="presParOf" srcId="{955E8130-765D-4B17-9F8B-6F6A93B9DCCE}" destId="{24DDEDCD-A0AE-4975-8EAA-90084627D5B1}" srcOrd="20" destOrd="0" presId="urn:microsoft.com/office/officeart/2005/8/layout/radial6"/>
    <dgm:cxn modelId="{672F8E4B-D7C6-4EB7-97EA-0BB9DB69CFE0}" type="presParOf" srcId="{955E8130-765D-4B17-9F8B-6F6A93B9DCCE}" destId="{EB4169F4-EC5D-4F11-B105-5F241F410F2F}" srcOrd="21" destOrd="0" presId="urn:microsoft.com/office/officeart/2005/8/layout/radial6"/>
    <dgm:cxn modelId="{1FDFCAFC-358F-4F34-89FA-D866975F6128}" type="presParOf" srcId="{955E8130-765D-4B17-9F8B-6F6A93B9DCCE}" destId="{BF71370F-2825-45F9-9228-DB61F217B12C}" srcOrd="22" destOrd="0" presId="urn:microsoft.com/office/officeart/2005/8/layout/radial6"/>
    <dgm:cxn modelId="{DB9CFFE6-ED8F-4807-A0BB-F6929D0C43E2}" type="presParOf" srcId="{955E8130-765D-4B17-9F8B-6F6A93B9DCCE}" destId="{C5806605-8BCC-49E6-BA10-4071C701AEF1}" srcOrd="23" destOrd="0" presId="urn:microsoft.com/office/officeart/2005/8/layout/radial6"/>
    <dgm:cxn modelId="{2EB00AF8-8107-4856-859E-893A1A122881}" type="presParOf" srcId="{955E8130-765D-4B17-9F8B-6F6A93B9DCCE}" destId="{19275F11-C74A-4BC8-95B5-0DBB8F7795B4}"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75F11-C74A-4BC8-95B5-0DBB8F7795B4}">
      <dsp:nvSpPr>
        <dsp:cNvPr id="0" name=""/>
        <dsp:cNvSpPr/>
      </dsp:nvSpPr>
      <dsp:spPr>
        <a:xfrm>
          <a:off x="1815951" y="517136"/>
          <a:ext cx="4657956" cy="4657956"/>
        </a:xfrm>
        <a:prstGeom prst="blockArc">
          <a:avLst>
            <a:gd name="adj1" fmla="val 13500000"/>
            <a:gd name="adj2" fmla="val 16200000"/>
            <a:gd name="adj3" fmla="val 3434"/>
          </a:avLst>
        </a:prstGeom>
        <a:solidFill>
          <a:schemeClr val="accent1">
            <a:tint val="60000"/>
            <a:hueOff val="0"/>
            <a:satOff val="0"/>
            <a:lumOff val="0"/>
            <a:alphaOff val="0"/>
          </a:schemeClr>
        </a:solidFill>
        <a:ln>
          <a:noFill/>
        </a:ln>
        <a:effectLst>
          <a:outerShdw blurRad="38100" dist="230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EB4169F4-EC5D-4F11-B105-5F241F410F2F}">
      <dsp:nvSpPr>
        <dsp:cNvPr id="0" name=""/>
        <dsp:cNvSpPr/>
      </dsp:nvSpPr>
      <dsp:spPr>
        <a:xfrm>
          <a:off x="1815951" y="517136"/>
          <a:ext cx="4657956" cy="4657956"/>
        </a:xfrm>
        <a:prstGeom prst="blockArc">
          <a:avLst>
            <a:gd name="adj1" fmla="val 10800000"/>
            <a:gd name="adj2" fmla="val 13500000"/>
            <a:gd name="adj3" fmla="val 3434"/>
          </a:avLst>
        </a:prstGeom>
        <a:solidFill>
          <a:schemeClr val="accent1">
            <a:tint val="60000"/>
            <a:hueOff val="0"/>
            <a:satOff val="0"/>
            <a:lumOff val="0"/>
            <a:alphaOff val="0"/>
          </a:schemeClr>
        </a:solidFill>
        <a:ln>
          <a:noFill/>
        </a:ln>
        <a:effectLst>
          <a:outerShdw blurRad="38100" dist="230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8D597BDB-0E00-42D7-B21C-4B9EB18589BF}">
      <dsp:nvSpPr>
        <dsp:cNvPr id="0" name=""/>
        <dsp:cNvSpPr/>
      </dsp:nvSpPr>
      <dsp:spPr>
        <a:xfrm>
          <a:off x="1815951" y="517136"/>
          <a:ext cx="4657956" cy="4657956"/>
        </a:xfrm>
        <a:prstGeom prst="blockArc">
          <a:avLst>
            <a:gd name="adj1" fmla="val 8100000"/>
            <a:gd name="adj2" fmla="val 10800000"/>
            <a:gd name="adj3" fmla="val 3434"/>
          </a:avLst>
        </a:prstGeom>
        <a:solidFill>
          <a:schemeClr val="accent1">
            <a:tint val="60000"/>
            <a:hueOff val="0"/>
            <a:satOff val="0"/>
            <a:lumOff val="0"/>
            <a:alphaOff val="0"/>
          </a:schemeClr>
        </a:solidFill>
        <a:ln>
          <a:noFill/>
        </a:ln>
        <a:effectLst>
          <a:outerShdw blurRad="38100" dist="230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F180E0EC-5D73-4677-9710-4C6476B648EC}">
      <dsp:nvSpPr>
        <dsp:cNvPr id="0" name=""/>
        <dsp:cNvSpPr/>
      </dsp:nvSpPr>
      <dsp:spPr>
        <a:xfrm>
          <a:off x="1815951" y="517136"/>
          <a:ext cx="4657956" cy="4657956"/>
        </a:xfrm>
        <a:prstGeom prst="blockArc">
          <a:avLst>
            <a:gd name="adj1" fmla="val 5400000"/>
            <a:gd name="adj2" fmla="val 8100000"/>
            <a:gd name="adj3" fmla="val 3434"/>
          </a:avLst>
        </a:prstGeom>
        <a:solidFill>
          <a:schemeClr val="accent1">
            <a:tint val="60000"/>
            <a:hueOff val="0"/>
            <a:satOff val="0"/>
            <a:lumOff val="0"/>
            <a:alphaOff val="0"/>
          </a:schemeClr>
        </a:solidFill>
        <a:ln>
          <a:noFill/>
        </a:ln>
        <a:effectLst>
          <a:outerShdw blurRad="38100" dist="230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FEB48241-3C14-40C3-94A3-2569E7AD2D40}">
      <dsp:nvSpPr>
        <dsp:cNvPr id="0" name=""/>
        <dsp:cNvSpPr/>
      </dsp:nvSpPr>
      <dsp:spPr>
        <a:xfrm>
          <a:off x="1815951" y="517136"/>
          <a:ext cx="4657956" cy="4657956"/>
        </a:xfrm>
        <a:prstGeom prst="blockArc">
          <a:avLst>
            <a:gd name="adj1" fmla="val 2700000"/>
            <a:gd name="adj2" fmla="val 5400000"/>
            <a:gd name="adj3" fmla="val 3434"/>
          </a:avLst>
        </a:prstGeom>
        <a:solidFill>
          <a:schemeClr val="accent1">
            <a:tint val="60000"/>
            <a:hueOff val="0"/>
            <a:satOff val="0"/>
            <a:lumOff val="0"/>
            <a:alphaOff val="0"/>
          </a:schemeClr>
        </a:solidFill>
        <a:ln>
          <a:noFill/>
        </a:ln>
        <a:effectLst>
          <a:outerShdw blurRad="38100" dist="230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16412185-E095-4DD1-97C2-DB0B19EE92BD}">
      <dsp:nvSpPr>
        <dsp:cNvPr id="0" name=""/>
        <dsp:cNvSpPr/>
      </dsp:nvSpPr>
      <dsp:spPr>
        <a:xfrm>
          <a:off x="1815951" y="517136"/>
          <a:ext cx="4657956" cy="4657956"/>
        </a:xfrm>
        <a:prstGeom prst="blockArc">
          <a:avLst>
            <a:gd name="adj1" fmla="val 0"/>
            <a:gd name="adj2" fmla="val 2700000"/>
            <a:gd name="adj3" fmla="val 3434"/>
          </a:avLst>
        </a:prstGeom>
        <a:solidFill>
          <a:schemeClr val="accent1">
            <a:tint val="60000"/>
            <a:hueOff val="0"/>
            <a:satOff val="0"/>
            <a:lumOff val="0"/>
            <a:alphaOff val="0"/>
          </a:schemeClr>
        </a:solidFill>
        <a:ln>
          <a:noFill/>
        </a:ln>
        <a:effectLst>
          <a:outerShdw blurRad="38100" dist="230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9E8351DC-FD81-4219-8EA1-47E5B8EBD833}">
      <dsp:nvSpPr>
        <dsp:cNvPr id="0" name=""/>
        <dsp:cNvSpPr/>
      </dsp:nvSpPr>
      <dsp:spPr>
        <a:xfrm>
          <a:off x="1815951" y="517136"/>
          <a:ext cx="4657956" cy="4657956"/>
        </a:xfrm>
        <a:prstGeom prst="blockArc">
          <a:avLst>
            <a:gd name="adj1" fmla="val 18900000"/>
            <a:gd name="adj2" fmla="val 0"/>
            <a:gd name="adj3" fmla="val 3434"/>
          </a:avLst>
        </a:prstGeom>
        <a:solidFill>
          <a:schemeClr val="accent1">
            <a:tint val="60000"/>
            <a:hueOff val="0"/>
            <a:satOff val="0"/>
            <a:lumOff val="0"/>
            <a:alphaOff val="0"/>
          </a:schemeClr>
        </a:solidFill>
        <a:ln>
          <a:noFill/>
        </a:ln>
        <a:effectLst>
          <a:outerShdw blurRad="38100" dist="230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21D0F7C0-7559-448A-8738-E88AACFE8ECF}">
      <dsp:nvSpPr>
        <dsp:cNvPr id="0" name=""/>
        <dsp:cNvSpPr/>
      </dsp:nvSpPr>
      <dsp:spPr>
        <a:xfrm>
          <a:off x="1815951" y="517136"/>
          <a:ext cx="4657956" cy="4657956"/>
        </a:xfrm>
        <a:prstGeom prst="blockArc">
          <a:avLst>
            <a:gd name="adj1" fmla="val 16200000"/>
            <a:gd name="adj2" fmla="val 18900000"/>
            <a:gd name="adj3" fmla="val 3434"/>
          </a:avLst>
        </a:prstGeom>
        <a:solidFill>
          <a:schemeClr val="accent1">
            <a:tint val="60000"/>
            <a:hueOff val="0"/>
            <a:satOff val="0"/>
            <a:lumOff val="0"/>
            <a:alphaOff val="0"/>
          </a:schemeClr>
        </a:solidFill>
        <a:ln>
          <a:noFill/>
        </a:ln>
        <a:effectLst>
          <a:outerShdw blurRad="38100" dist="23000" dir="5400000" rotWithShape="0">
            <a:srgbClr val="000000">
              <a:alpha val="35000"/>
            </a:srgbClr>
          </a:outerShdw>
        </a:effectLst>
      </dsp:spPr>
      <dsp:style>
        <a:lnRef idx="0">
          <a:scrgbClr r="0" g="0" b="0"/>
        </a:lnRef>
        <a:fillRef idx="1">
          <a:scrgbClr r="0" g="0" b="0"/>
        </a:fillRef>
        <a:effectRef idx="1">
          <a:scrgbClr r="0" g="0" b="0"/>
        </a:effectRef>
        <a:fontRef idx="minor">
          <a:schemeClr val="lt1"/>
        </a:fontRef>
      </dsp:style>
    </dsp:sp>
    <dsp:sp modelId="{82CA5F65-963B-4221-AA90-EF27337B5E8B}">
      <dsp:nvSpPr>
        <dsp:cNvPr id="0" name=""/>
        <dsp:cNvSpPr/>
      </dsp:nvSpPr>
      <dsp:spPr>
        <a:xfrm>
          <a:off x="3351564" y="2052749"/>
          <a:ext cx="1586730" cy="158673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dirty="0"/>
            <a:t>Society lotteries</a:t>
          </a:r>
        </a:p>
      </dsp:txBody>
      <dsp:txXfrm>
        <a:off x="3583935" y="2285120"/>
        <a:ext cx="1121988" cy="1121988"/>
      </dsp:txXfrm>
    </dsp:sp>
    <dsp:sp modelId="{E6F784A2-37AA-4E48-967B-268A66884A2C}">
      <dsp:nvSpPr>
        <dsp:cNvPr id="0" name=""/>
        <dsp:cNvSpPr/>
      </dsp:nvSpPr>
      <dsp:spPr>
        <a:xfrm>
          <a:off x="3589573" y="1766"/>
          <a:ext cx="1110711" cy="111071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Innovation</a:t>
          </a:r>
        </a:p>
      </dsp:txBody>
      <dsp:txXfrm>
        <a:off x="3752233" y="164426"/>
        <a:ext cx="785391" cy="785391"/>
      </dsp:txXfrm>
    </dsp:sp>
    <dsp:sp modelId="{27625E10-7F37-455C-BCF8-FCC2A99B3E8D}">
      <dsp:nvSpPr>
        <dsp:cNvPr id="0" name=""/>
        <dsp:cNvSpPr/>
      </dsp:nvSpPr>
      <dsp:spPr>
        <a:xfrm>
          <a:off x="5208136" y="672196"/>
          <a:ext cx="1110711" cy="111071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Problem gambling</a:t>
          </a:r>
        </a:p>
      </dsp:txBody>
      <dsp:txXfrm>
        <a:off x="5370796" y="834856"/>
        <a:ext cx="785391" cy="785391"/>
      </dsp:txXfrm>
    </dsp:sp>
    <dsp:sp modelId="{8326023B-5DF8-459C-8B60-C9EA70AD19E8}">
      <dsp:nvSpPr>
        <dsp:cNvPr id="0" name=""/>
        <dsp:cNvSpPr/>
      </dsp:nvSpPr>
      <dsp:spPr>
        <a:xfrm>
          <a:off x="5878566" y="2290759"/>
          <a:ext cx="1110711" cy="111071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Umbrella lotteries</a:t>
          </a:r>
        </a:p>
      </dsp:txBody>
      <dsp:txXfrm>
        <a:off x="6041226" y="2453419"/>
        <a:ext cx="785391" cy="785391"/>
      </dsp:txXfrm>
    </dsp:sp>
    <dsp:sp modelId="{FAA438A3-EF01-4C3B-8BFA-068063076E3C}">
      <dsp:nvSpPr>
        <dsp:cNvPr id="0" name=""/>
        <dsp:cNvSpPr/>
      </dsp:nvSpPr>
      <dsp:spPr>
        <a:xfrm>
          <a:off x="5208136" y="3909321"/>
          <a:ext cx="1110711" cy="111071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Generational trends</a:t>
          </a:r>
        </a:p>
      </dsp:txBody>
      <dsp:txXfrm>
        <a:off x="5370796" y="4071981"/>
        <a:ext cx="785391" cy="785391"/>
      </dsp:txXfrm>
    </dsp:sp>
    <dsp:sp modelId="{E9FB0290-88EC-44D1-B9E9-531F17D30B83}">
      <dsp:nvSpPr>
        <dsp:cNvPr id="0" name=""/>
        <dsp:cNvSpPr/>
      </dsp:nvSpPr>
      <dsp:spPr>
        <a:xfrm>
          <a:off x="3589573" y="4579752"/>
          <a:ext cx="1110711" cy="111071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Health of the National Lottery</a:t>
          </a:r>
        </a:p>
      </dsp:txBody>
      <dsp:txXfrm>
        <a:off x="3752233" y="4742412"/>
        <a:ext cx="785391" cy="785391"/>
      </dsp:txXfrm>
    </dsp:sp>
    <dsp:sp modelId="{E3BD07C7-302F-4694-A466-081DF0EBF5DF}">
      <dsp:nvSpPr>
        <dsp:cNvPr id="0" name=""/>
        <dsp:cNvSpPr/>
      </dsp:nvSpPr>
      <dsp:spPr>
        <a:xfrm>
          <a:off x="1971011" y="3909321"/>
          <a:ext cx="1110711" cy="111071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Sector coherent view</a:t>
          </a:r>
        </a:p>
      </dsp:txBody>
      <dsp:txXfrm>
        <a:off x="2133671" y="4071981"/>
        <a:ext cx="785391" cy="785391"/>
      </dsp:txXfrm>
    </dsp:sp>
    <dsp:sp modelId="{BDA81A04-01CC-4F8A-B604-94B02344FBBD}">
      <dsp:nvSpPr>
        <dsp:cNvPr id="0" name=""/>
        <dsp:cNvSpPr/>
      </dsp:nvSpPr>
      <dsp:spPr>
        <a:xfrm>
          <a:off x="1300580" y="2290759"/>
          <a:ext cx="1110711" cy="111071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Political focus elsewhere</a:t>
          </a:r>
        </a:p>
      </dsp:txBody>
      <dsp:txXfrm>
        <a:off x="1463240" y="2453419"/>
        <a:ext cx="785391" cy="785391"/>
      </dsp:txXfrm>
    </dsp:sp>
    <dsp:sp modelId="{BF71370F-2825-45F9-9228-DB61F217B12C}">
      <dsp:nvSpPr>
        <dsp:cNvPr id="0" name=""/>
        <dsp:cNvSpPr/>
      </dsp:nvSpPr>
      <dsp:spPr>
        <a:xfrm>
          <a:off x="1971011" y="672196"/>
          <a:ext cx="1110711" cy="111071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38100" dist="230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kern="1200" dirty="0"/>
            <a:t>A genuinely difficult decision</a:t>
          </a:r>
        </a:p>
      </dsp:txBody>
      <dsp:txXfrm>
        <a:off x="2133671" y="834856"/>
        <a:ext cx="785391" cy="78539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43B1DB-09B4-A04F-818A-2E0C19E60CBF}" type="datetimeFigureOut">
              <a:rPr lang="en-US" smtClean="0"/>
              <a:t>12/5/2018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FF054A-7A16-AE4A-A7D1-ABA5474967AB}" type="slidenum">
              <a:rPr lang="en-US" smtClean="0"/>
              <a:t>‹Nr.›</a:t>
            </a:fld>
            <a:endParaRPr lang="en-US"/>
          </a:p>
        </p:txBody>
      </p:sp>
    </p:spTree>
    <p:extLst>
      <p:ext uri="{BB962C8B-B14F-4D97-AF65-F5344CB8AC3E}">
        <p14:creationId xmlns:p14="http://schemas.microsoft.com/office/powerpoint/2010/main" val="1573383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19" name="Shape 11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57877589"/>
      </p:ext>
    </p:extLst>
  </p:cSld>
  <p:clrMap bg1="lt1" tx1="dk1" bg2="lt2" tx2="dk2" accent1="accent1" accent2="accent2" accent3="accent3" accent4="accent4" accent5="accent5" accent6="accent6" hlink="hlink" folHlink="folHlink"/>
  <p:notesStyle>
    <a:lvl1pPr defTabSz="521437" latinLnBrk="0">
      <a:defRPr sz="1200">
        <a:solidFill>
          <a:schemeClr val="accent5"/>
        </a:solidFill>
        <a:latin typeface="+mj-lt"/>
        <a:ea typeface="+mj-ea"/>
        <a:cs typeface="+mj-cs"/>
        <a:sym typeface="Calibri"/>
      </a:defRPr>
    </a:lvl1pPr>
    <a:lvl2pPr indent="228600" defTabSz="521437" latinLnBrk="0">
      <a:defRPr sz="1200">
        <a:solidFill>
          <a:schemeClr val="accent5"/>
        </a:solidFill>
        <a:latin typeface="+mj-lt"/>
        <a:ea typeface="+mj-ea"/>
        <a:cs typeface="+mj-cs"/>
        <a:sym typeface="Calibri"/>
      </a:defRPr>
    </a:lvl2pPr>
    <a:lvl3pPr indent="457200" defTabSz="521437" latinLnBrk="0">
      <a:defRPr sz="1200">
        <a:solidFill>
          <a:schemeClr val="accent5"/>
        </a:solidFill>
        <a:latin typeface="+mj-lt"/>
        <a:ea typeface="+mj-ea"/>
        <a:cs typeface="+mj-cs"/>
        <a:sym typeface="Calibri"/>
      </a:defRPr>
    </a:lvl3pPr>
    <a:lvl4pPr indent="685800" defTabSz="521437" latinLnBrk="0">
      <a:defRPr sz="1200">
        <a:solidFill>
          <a:schemeClr val="accent5"/>
        </a:solidFill>
        <a:latin typeface="+mj-lt"/>
        <a:ea typeface="+mj-ea"/>
        <a:cs typeface="+mj-cs"/>
        <a:sym typeface="Calibri"/>
      </a:defRPr>
    </a:lvl4pPr>
    <a:lvl5pPr indent="914400" defTabSz="521437" latinLnBrk="0">
      <a:defRPr sz="1200">
        <a:solidFill>
          <a:schemeClr val="accent5"/>
        </a:solidFill>
        <a:latin typeface="+mj-lt"/>
        <a:ea typeface="+mj-ea"/>
        <a:cs typeface="+mj-cs"/>
        <a:sym typeface="Calibri"/>
      </a:defRPr>
    </a:lvl5pPr>
    <a:lvl6pPr indent="1143000" defTabSz="521437" latinLnBrk="0">
      <a:defRPr sz="1200">
        <a:solidFill>
          <a:schemeClr val="accent5"/>
        </a:solidFill>
        <a:latin typeface="+mj-lt"/>
        <a:ea typeface="+mj-ea"/>
        <a:cs typeface="+mj-cs"/>
        <a:sym typeface="Calibri"/>
      </a:defRPr>
    </a:lvl6pPr>
    <a:lvl7pPr indent="1371600" defTabSz="521437" latinLnBrk="0">
      <a:defRPr sz="1200">
        <a:solidFill>
          <a:schemeClr val="accent5"/>
        </a:solidFill>
        <a:latin typeface="+mj-lt"/>
        <a:ea typeface="+mj-ea"/>
        <a:cs typeface="+mj-cs"/>
        <a:sym typeface="Calibri"/>
      </a:defRPr>
    </a:lvl7pPr>
    <a:lvl8pPr indent="1600200" defTabSz="521437" latinLnBrk="0">
      <a:defRPr sz="1200">
        <a:solidFill>
          <a:schemeClr val="accent5"/>
        </a:solidFill>
        <a:latin typeface="+mj-lt"/>
        <a:ea typeface="+mj-ea"/>
        <a:cs typeface="+mj-cs"/>
        <a:sym typeface="Calibri"/>
      </a:defRPr>
    </a:lvl8pPr>
    <a:lvl9pPr indent="1828800" defTabSz="521437" latinLnBrk="0">
      <a:defRPr sz="1200">
        <a:solidFill>
          <a:schemeClr val="accent5"/>
        </a:solidFill>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58298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19535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0411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pPr fontAlgn="base"/>
            <a:r>
              <a:rPr lang="en-GB" sz="1200" dirty="0"/>
              <a:t>“The Committee wishes to examine the role of society lotteries and their place within a system which includes the Health Lottery and the National Lottery.”</a:t>
            </a:r>
          </a:p>
          <a:p>
            <a:pPr fontAlgn="base"/>
            <a:r>
              <a:rPr lang="en-GB" sz="1200" b="1" i="1" dirty="0"/>
              <a:t>Culture Media and Sport Select Committee inquiry (July 2014)</a:t>
            </a:r>
          </a:p>
          <a:p>
            <a:pPr fontAlgn="base"/>
            <a:endParaRPr lang="en-GB" sz="1400" dirty="0"/>
          </a:p>
          <a:p>
            <a:pPr marL="0" indent="0" fontAlgn="base">
              <a:buFont typeface="+mj-lt"/>
              <a:buNone/>
            </a:pPr>
            <a:endParaRPr lang="en-GB" b="1" dirty="0"/>
          </a:p>
          <a:p>
            <a:pPr marL="228600" indent="-228600" fontAlgn="base">
              <a:buFont typeface="+mj-lt"/>
              <a:buAutoNum type="arabicPeriod"/>
            </a:pPr>
            <a:endParaRPr lang="en-GB" b="1" dirty="0"/>
          </a:p>
          <a:p>
            <a:pPr marL="228600" indent="-228600" fontAlgn="base">
              <a:buFont typeface="+mj-lt"/>
              <a:buAutoNum type="arabicPeriod"/>
            </a:pPr>
            <a:endParaRPr lang="en-GB" b="1" dirty="0"/>
          </a:p>
          <a:p>
            <a:pPr marL="228600" indent="-228600" fontAlgn="base">
              <a:buFont typeface="+mj-lt"/>
              <a:buAutoNum type="arabicPeriod"/>
            </a:pPr>
            <a:endParaRPr lang="en-GB" b="1" dirty="0"/>
          </a:p>
          <a:p>
            <a:pPr marL="228600" indent="-228600" fontAlgn="base">
              <a:buFont typeface="+mj-lt"/>
              <a:buAutoNum type="arabicPeriod"/>
            </a:pPr>
            <a:endParaRPr lang="en-GB" b="1" dirty="0"/>
          </a:p>
          <a:p>
            <a:pPr marL="228600" indent="-228600" fontAlgn="base">
              <a:buFont typeface="+mj-lt"/>
              <a:buAutoNum type="arabicPeriod"/>
            </a:pPr>
            <a:r>
              <a:rPr lang="en-GB" b="1" dirty="0"/>
              <a:t>Greater differentiation between small </a:t>
            </a:r>
            <a:r>
              <a:rPr lang="en-GB" dirty="0"/>
              <a:t>(largely local) </a:t>
            </a:r>
            <a:r>
              <a:rPr lang="en-GB" b="1" dirty="0"/>
              <a:t>lotteries</a:t>
            </a:r>
            <a:r>
              <a:rPr lang="en-GB" dirty="0"/>
              <a:t> and </a:t>
            </a:r>
            <a:r>
              <a:rPr lang="en-GB" b="1" dirty="0"/>
              <a:t>large lotteries</a:t>
            </a:r>
            <a:r>
              <a:rPr lang="en-GB" dirty="0"/>
              <a:t> “especially those run by commercial organisations” </a:t>
            </a:r>
          </a:p>
          <a:p>
            <a:pPr marL="228600" indent="-228600" fontAlgn="base">
              <a:buFont typeface="+mj-lt"/>
              <a:buAutoNum type="arabicPeriod"/>
            </a:pPr>
            <a:r>
              <a:rPr lang="en-GB" dirty="0"/>
              <a:t>New lotteries should continue to be required only to share 20% of the ticket receipts to good causes (rather than allocated to prizes or operating expenses) but </a:t>
            </a:r>
            <a:r>
              <a:rPr lang="en-GB" b="1" dirty="0"/>
              <a:t>established (or large) should provide more than this minimum</a:t>
            </a:r>
            <a:r>
              <a:rPr lang="en-GB" dirty="0"/>
              <a:t>.</a:t>
            </a:r>
          </a:p>
          <a:p>
            <a:pPr marL="228600" indent="-228600" fontAlgn="base">
              <a:buFont typeface="+mj-lt"/>
              <a:buAutoNum type="arabicPeriod"/>
            </a:pPr>
            <a:r>
              <a:rPr lang="en-GB" dirty="0"/>
              <a:t>The </a:t>
            </a:r>
            <a:r>
              <a:rPr lang="en-GB" b="1" dirty="0"/>
              <a:t>35% cap on operating costs </a:t>
            </a:r>
            <a:r>
              <a:rPr lang="en-GB" dirty="0"/>
              <a:t>other than prizes and money set aside for roll-overs should be reintroduced for the largest lotteries.</a:t>
            </a:r>
          </a:p>
          <a:p>
            <a:pPr marL="228600" indent="-228600" fontAlgn="base">
              <a:buFont typeface="+mj-lt"/>
              <a:buAutoNum type="arabicPeriod"/>
            </a:pPr>
            <a:r>
              <a:rPr lang="en-GB" b="1" dirty="0"/>
              <a:t>A new class of umbrella lottery </a:t>
            </a:r>
            <a:r>
              <a:rPr lang="en-GB" dirty="0"/>
              <a:t>should be introduced with its own set of limits on individual draws, annual sales and prizes. Limits to overall amounts raised / paid, numbers of linked lotteries, etc. </a:t>
            </a:r>
          </a:p>
          <a:p>
            <a:pPr marL="228600" indent="-228600" fontAlgn="base">
              <a:buFont typeface="+mj-lt"/>
              <a:buAutoNum type="arabicPeriod"/>
            </a:pPr>
            <a:r>
              <a:rPr lang="en-GB" dirty="0"/>
              <a:t>The </a:t>
            </a:r>
            <a:r>
              <a:rPr lang="en-GB" b="1" dirty="0"/>
              <a:t>Gambling Commission</a:t>
            </a:r>
            <a:r>
              <a:rPr lang="en-GB" dirty="0"/>
              <a:t> should the </a:t>
            </a:r>
            <a:r>
              <a:rPr lang="en-GB" b="1" dirty="0"/>
              <a:t>review</a:t>
            </a:r>
            <a:r>
              <a:rPr lang="en-GB" dirty="0"/>
              <a:t> market and make recommendations to the Government.</a:t>
            </a:r>
          </a:p>
          <a:p>
            <a:endParaRPr lang="en-GB" dirty="0"/>
          </a:p>
        </p:txBody>
      </p:sp>
    </p:spTree>
    <p:extLst>
      <p:ext uri="{BB962C8B-B14F-4D97-AF65-F5344CB8AC3E}">
        <p14:creationId xmlns:p14="http://schemas.microsoft.com/office/powerpoint/2010/main" val="4255861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8836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pPr marL="0" marR="0" lvl="0" indent="0" defTabSz="521437" eaLnBrk="1" fontAlgn="auto" latinLnBrk="0" hangingPunct="1">
              <a:lnSpc>
                <a:spcPct val="100000"/>
              </a:lnSpc>
              <a:spcBef>
                <a:spcPts val="0"/>
              </a:spcBef>
              <a:spcAft>
                <a:spcPts val="0"/>
              </a:spcAft>
              <a:buClrTx/>
              <a:buSzTx/>
              <a:buFontTx/>
              <a:buNone/>
              <a:tabLst/>
              <a:defRPr/>
            </a:pPr>
            <a:r>
              <a:rPr lang="en-GB" dirty="0"/>
              <a:t>All the while…. complementary lotteries provide complementary and much needed funding for good causes </a:t>
            </a:r>
          </a:p>
          <a:p>
            <a:endParaRPr lang="en-GB" dirty="0"/>
          </a:p>
        </p:txBody>
      </p:sp>
    </p:spTree>
    <p:extLst>
      <p:ext uri="{BB962C8B-B14F-4D97-AF65-F5344CB8AC3E}">
        <p14:creationId xmlns:p14="http://schemas.microsoft.com/office/powerpoint/2010/main" val="3505106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685800"/>
            <a:ext cx="484505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71164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3873500"/>
            <a:ext cx="10680700" cy="3689350"/>
          </a:xfrm>
          <a:prstGeom prst="rect">
            <a:avLst/>
          </a:prstGeom>
        </p:spPr>
        <p:txBody>
          <a:bodyPr anchor="ctr"/>
          <a:lstStyle>
            <a:lvl1pPr marL="0" indent="0" algn="ctr">
              <a:buNone/>
              <a:defRPr>
                <a:latin typeface="Arial" charset="0"/>
                <a:ea typeface="Arial" charset="0"/>
                <a:cs typeface="Arial" charset="0"/>
              </a:defRPr>
            </a:lvl1pPr>
          </a:lstStyle>
          <a:p>
            <a:r>
              <a:rPr lang="en-US" dirty="0"/>
              <a:t>Picture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341" y="1143973"/>
            <a:ext cx="4092974" cy="553342"/>
          </a:xfrm>
          <a:prstGeom prst="rect">
            <a:avLst/>
          </a:prstGeom>
        </p:spPr>
      </p:pic>
      <p:sp>
        <p:nvSpPr>
          <p:cNvPr id="5" name="Picture Placeholder 6"/>
          <p:cNvSpPr>
            <a:spLocks noGrp="1"/>
          </p:cNvSpPr>
          <p:nvPr>
            <p:ph type="pic" sz="quarter" idx="11" hasCustomPrompt="1"/>
          </p:nvPr>
        </p:nvSpPr>
        <p:spPr>
          <a:xfrm>
            <a:off x="7718043" y="2166467"/>
            <a:ext cx="2160000" cy="1440000"/>
          </a:xfrm>
          <a:prstGeom prst="rect">
            <a:avLst/>
          </a:prstGeom>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6" name="Shape 122"/>
          <p:cNvSpPr/>
          <p:nvPr userDrawn="1"/>
        </p:nvSpPr>
        <p:spPr>
          <a:xfrm>
            <a:off x="10328637" y="2849"/>
            <a:ext cx="360001" cy="3870001"/>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7" name="Shape 124"/>
          <p:cNvSpPr/>
          <p:nvPr userDrawn="1"/>
        </p:nvSpPr>
        <p:spPr>
          <a:xfrm>
            <a:off x="10328637" y="3783491"/>
            <a:ext cx="360001" cy="3779358"/>
          </a:xfrm>
          <a:prstGeom prst="rect">
            <a:avLst/>
          </a:prstGeom>
          <a:solidFill>
            <a:srgbClr val="FFFFFF">
              <a:alpha val="11000"/>
            </a:srgbClr>
          </a:solidFill>
          <a:ln w="12700">
            <a:miter lim="400000"/>
          </a:ln>
        </p:spPr>
        <p:txBody>
          <a:bodyPr lIns="45719" rIns="45719" anchor="ctr"/>
          <a:lstStyle/>
          <a:p>
            <a:pPr algn="ctr">
              <a:defRPr>
                <a:solidFill>
                  <a:srgbClr val="FFFFFF"/>
                </a:solidFill>
              </a:defRPr>
            </a:pPr>
            <a:endParaRPr/>
          </a:p>
        </p:txBody>
      </p:sp>
      <p:sp>
        <p:nvSpPr>
          <p:cNvPr id="8" name="Shape 125"/>
          <p:cNvSpPr/>
          <p:nvPr userDrawn="1"/>
        </p:nvSpPr>
        <p:spPr>
          <a:xfrm>
            <a:off x="10328637" y="3692850"/>
            <a:ext cx="360001"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9" name="Text Placeholder 11"/>
          <p:cNvSpPr>
            <a:spLocks noGrp="1"/>
          </p:cNvSpPr>
          <p:nvPr>
            <p:ph type="body" sz="quarter" idx="12" hasCustomPrompt="1"/>
          </p:nvPr>
        </p:nvSpPr>
        <p:spPr>
          <a:xfrm>
            <a:off x="1308805" y="2762091"/>
            <a:ext cx="4567238" cy="412750"/>
          </a:xfrm>
          <a:prstGeom prst="rect">
            <a:avLst/>
          </a:prstGeom>
        </p:spPr>
        <p:txBody>
          <a:bodyPr anchor="b"/>
          <a:lstStyle>
            <a:lvl1pPr marL="0" indent="0">
              <a:buNone/>
              <a:defRPr sz="2100">
                <a:solidFill>
                  <a:schemeClr val="bg2"/>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Title</a:t>
            </a:r>
          </a:p>
        </p:txBody>
      </p:sp>
      <p:sp>
        <p:nvSpPr>
          <p:cNvPr id="10" name="Text Placeholder 11"/>
          <p:cNvSpPr>
            <a:spLocks noGrp="1"/>
          </p:cNvSpPr>
          <p:nvPr>
            <p:ph type="body" sz="quarter" idx="13" hasCustomPrompt="1"/>
          </p:nvPr>
        </p:nvSpPr>
        <p:spPr>
          <a:xfrm>
            <a:off x="1308805" y="3325517"/>
            <a:ext cx="4567238" cy="280950"/>
          </a:xfrm>
          <a:prstGeom prst="rect">
            <a:avLst/>
          </a:prstGeom>
        </p:spPr>
        <p:txBody>
          <a:bodyPr/>
          <a:lstStyle>
            <a:lvl1pPr marL="0" indent="0">
              <a:buNone/>
              <a:defRPr sz="1200">
                <a:solidFill>
                  <a:schemeClr val="bg2"/>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Date</a:t>
            </a:r>
          </a:p>
        </p:txBody>
      </p:sp>
    </p:spTree>
    <p:extLst>
      <p:ext uri="{BB962C8B-B14F-4D97-AF65-F5344CB8AC3E}">
        <p14:creationId xmlns:p14="http://schemas.microsoft.com/office/powerpoint/2010/main" val="39932719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Background">
    <p:bg>
      <p:bgPr>
        <a:solidFill>
          <a:schemeClr val="accent1"/>
        </a:solidFill>
        <a:effectLst/>
      </p:bgPr>
    </p:bg>
    <p:spTree>
      <p:nvGrpSpPr>
        <p:cNvPr id="1" name=""/>
        <p:cNvGrpSpPr/>
        <p:nvPr/>
      </p:nvGrpSpPr>
      <p:grpSpPr>
        <a:xfrm>
          <a:off x="0" y="0"/>
          <a:ext cx="0" cy="0"/>
          <a:chOff x="0" y="0"/>
          <a:chExt cx="0" cy="0"/>
        </a:xfrm>
      </p:grpSpPr>
      <p:sp>
        <p:nvSpPr>
          <p:cNvPr id="3" name="Text Placeholder 11"/>
          <p:cNvSpPr>
            <a:spLocks noGrp="1"/>
          </p:cNvSpPr>
          <p:nvPr>
            <p:ph type="body" sz="quarter" idx="12" hasCustomPrompt="1"/>
          </p:nvPr>
        </p:nvSpPr>
        <p:spPr>
          <a:xfrm>
            <a:off x="914190" y="675777"/>
            <a:ext cx="4470593" cy="554211"/>
          </a:xfrm>
          <a:prstGeom prst="rect">
            <a:avLst/>
          </a:prstGeom>
        </p:spPr>
        <p:txBody>
          <a:bodyPr anchor="t"/>
          <a:lstStyle>
            <a:lvl1pPr marL="0" indent="0">
              <a:buNone/>
              <a:defRPr sz="3000" b="1">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Title</a:t>
            </a:r>
          </a:p>
        </p:txBody>
      </p:sp>
      <p:sp>
        <p:nvSpPr>
          <p:cNvPr id="4" name="Text Placeholder 11"/>
          <p:cNvSpPr>
            <a:spLocks noGrp="1"/>
          </p:cNvSpPr>
          <p:nvPr>
            <p:ph type="body" sz="quarter" idx="30" hasCustomPrompt="1"/>
          </p:nvPr>
        </p:nvSpPr>
        <p:spPr>
          <a:xfrm>
            <a:off x="914190" y="1575063"/>
            <a:ext cx="4470593" cy="569326"/>
          </a:xfrm>
          <a:prstGeom prst="rect">
            <a:avLst/>
          </a:prstGeom>
        </p:spPr>
        <p:txBody>
          <a:bodyPr anchor="t"/>
          <a:lstStyle>
            <a:lvl1pPr marL="0" indent="0">
              <a:buNone/>
              <a:defRPr sz="1200" b="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5" name="Rectangle 4"/>
          <p:cNvSpPr/>
          <p:nvPr userDrawn="1"/>
        </p:nvSpPr>
        <p:spPr>
          <a:xfrm>
            <a:off x="10320700" y="0"/>
            <a:ext cx="360000" cy="7578738"/>
          </a:xfrm>
          <a:prstGeom prst="rect">
            <a:avLst/>
          </a:prstGeom>
          <a:solidFill>
            <a:schemeClr val="bg1">
              <a:lumMod val="95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360000" cy="7578738"/>
          </a:xfrm>
          <a:prstGeom prst="rect">
            <a:avLst/>
          </a:prstGeom>
          <a:solidFill>
            <a:schemeClr val="bg1">
              <a:lumMod val="95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4EE7BB4E-CEF6-D04A-B7CC-298CA97C1A9C}"/>
              </a:ext>
            </a:extLst>
          </p:cNvPr>
          <p:cNvSpPr txBox="1"/>
          <p:nvPr userDrawn="1"/>
        </p:nvSpPr>
        <p:spPr>
          <a:xfrm>
            <a:off x="10320699"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bg1"/>
                </a:solidFill>
                <a:effectLst/>
                <a:uFillTx/>
                <a:latin typeface="+mj-lt"/>
                <a:ea typeface="+mj-ea"/>
                <a:cs typeface="+mj-cs"/>
                <a:sym typeface="Calibri"/>
              </a:rPr>
              <a:t>‹Nr.›</a:t>
            </a:fld>
            <a:endParaRPr kumimoji="0" lang="en-US" sz="1000" b="0" i="0" u="none" strike="noStrike" cap="none" spc="0" normalizeH="0" baseline="0" dirty="0">
              <a:ln>
                <a:noFill/>
              </a:ln>
              <a:solidFill>
                <a:schemeClr val="bg1"/>
              </a:solidFill>
              <a:effectLst/>
              <a:uFillTx/>
              <a:latin typeface="+mj-lt"/>
              <a:ea typeface="+mj-ea"/>
              <a:cs typeface="+mj-cs"/>
              <a:sym typeface="Calibri"/>
            </a:endParaRPr>
          </a:p>
        </p:txBody>
      </p:sp>
    </p:spTree>
    <p:extLst>
      <p:ext uri="{BB962C8B-B14F-4D97-AF65-F5344CB8AC3E}">
        <p14:creationId xmlns:p14="http://schemas.microsoft.com/office/powerpoint/2010/main" val="94920714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9" name="Shape 144"/>
          <p:cNvSpPr/>
          <p:nvPr userDrawn="1"/>
        </p:nvSpPr>
        <p:spPr>
          <a:xfrm>
            <a:off x="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10" name="Shape 145"/>
          <p:cNvSpPr/>
          <p:nvPr userDrawn="1"/>
        </p:nvSpPr>
        <p:spPr>
          <a:xfrm>
            <a:off x="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1" name="Text Placeholder 11"/>
          <p:cNvSpPr>
            <a:spLocks noGrp="1"/>
          </p:cNvSpPr>
          <p:nvPr>
            <p:ph type="body" sz="quarter" idx="12" hasCustomPrompt="1"/>
          </p:nvPr>
        </p:nvSpPr>
        <p:spPr>
          <a:xfrm>
            <a:off x="914190" y="675777"/>
            <a:ext cx="4470593" cy="554211"/>
          </a:xfrm>
          <a:prstGeom prst="rect">
            <a:avLst/>
          </a:prstGeom>
        </p:spPr>
        <p:txBody>
          <a:bodyPr anchor="t"/>
          <a:lstStyle>
            <a:lvl1pPr marL="0" indent="0">
              <a:buNone/>
              <a:defRPr sz="3000" b="1">
                <a:solidFill>
                  <a:schemeClr val="accent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Title</a:t>
            </a:r>
          </a:p>
        </p:txBody>
      </p:sp>
      <p:sp>
        <p:nvSpPr>
          <p:cNvPr id="13" name="Text Placeholder 11"/>
          <p:cNvSpPr>
            <a:spLocks noGrp="1"/>
          </p:cNvSpPr>
          <p:nvPr>
            <p:ph type="body" sz="quarter" idx="14" hasCustomPrompt="1"/>
          </p:nvPr>
        </p:nvSpPr>
        <p:spPr>
          <a:xfrm>
            <a:off x="914190" y="3412150"/>
            <a:ext cx="2144599" cy="292847"/>
          </a:xfrm>
          <a:prstGeom prst="rect">
            <a:avLst/>
          </a:prstGeom>
        </p:spPr>
        <p:txBody>
          <a:bodyPr anchor="t"/>
          <a:lstStyle>
            <a:lvl1pPr marL="0" indent="0">
              <a:buNone/>
              <a:defRPr sz="1200" b="1">
                <a:solidFill>
                  <a:schemeClr val="accent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Name</a:t>
            </a:r>
          </a:p>
        </p:txBody>
      </p:sp>
      <p:sp>
        <p:nvSpPr>
          <p:cNvPr id="14" name="Text Placeholder 11"/>
          <p:cNvSpPr>
            <a:spLocks noGrp="1"/>
          </p:cNvSpPr>
          <p:nvPr>
            <p:ph type="body" sz="quarter" idx="15" hasCustomPrompt="1"/>
          </p:nvPr>
        </p:nvSpPr>
        <p:spPr>
          <a:xfrm>
            <a:off x="914190" y="3772120"/>
            <a:ext cx="2144599" cy="225756"/>
          </a:xfrm>
          <a:prstGeom prst="rect">
            <a:avLst/>
          </a:prstGeom>
        </p:spPr>
        <p:txBody>
          <a:bodyPr anchor="t"/>
          <a:lstStyle>
            <a:lvl1pPr marL="0" indent="0">
              <a:buNone/>
              <a:defRPr sz="8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Job title</a:t>
            </a:r>
          </a:p>
        </p:txBody>
      </p:sp>
      <p:sp>
        <p:nvSpPr>
          <p:cNvPr id="15" name="Text Placeholder 11"/>
          <p:cNvSpPr>
            <a:spLocks noGrp="1"/>
          </p:cNvSpPr>
          <p:nvPr>
            <p:ph type="body" sz="quarter" idx="16" hasCustomPrompt="1"/>
          </p:nvPr>
        </p:nvSpPr>
        <p:spPr>
          <a:xfrm>
            <a:off x="914190" y="4215950"/>
            <a:ext cx="2144599" cy="2856489"/>
          </a:xfrm>
          <a:prstGeom prst="rect">
            <a:avLst/>
          </a:prstGeom>
        </p:spPr>
        <p:txBody>
          <a:bodyPr anchor="t"/>
          <a:lstStyle>
            <a:lvl1pPr marL="0" indent="0">
              <a:buNone/>
              <a:defRPr sz="8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Bio</a:t>
            </a:r>
          </a:p>
        </p:txBody>
      </p:sp>
      <p:sp>
        <p:nvSpPr>
          <p:cNvPr id="16" name="Picture Placeholder 6"/>
          <p:cNvSpPr>
            <a:spLocks noGrp="1"/>
          </p:cNvSpPr>
          <p:nvPr>
            <p:ph type="pic" sz="quarter" idx="11" hasCustomPrompt="1"/>
          </p:nvPr>
        </p:nvSpPr>
        <p:spPr>
          <a:xfrm>
            <a:off x="914190" y="1640157"/>
            <a:ext cx="1555200" cy="1555200"/>
          </a:xfrm>
          <a:prstGeom prst="rect">
            <a:avLst/>
          </a:prstGeom>
        </p:spPr>
        <p:txBody>
          <a:bodyPr anchor="ctr"/>
          <a:lstStyle>
            <a:lvl1pPr marL="0" indent="0" algn="ctr">
              <a:buNone/>
              <a:defRPr sz="1200" baseline="0">
                <a:latin typeface="Arial" charset="0"/>
                <a:ea typeface="Arial" charset="0"/>
                <a:cs typeface="Arial" charset="0"/>
              </a:defRPr>
            </a:lvl1pPr>
          </a:lstStyle>
          <a:p>
            <a:r>
              <a:rPr lang="en-US" dirty="0"/>
              <a:t>Profile Picture</a:t>
            </a:r>
          </a:p>
        </p:txBody>
      </p:sp>
      <p:sp>
        <p:nvSpPr>
          <p:cNvPr id="17" name="Text Placeholder 11"/>
          <p:cNvSpPr>
            <a:spLocks noGrp="1"/>
          </p:cNvSpPr>
          <p:nvPr>
            <p:ph type="body" sz="quarter" idx="17" hasCustomPrompt="1"/>
          </p:nvPr>
        </p:nvSpPr>
        <p:spPr>
          <a:xfrm>
            <a:off x="3240184" y="3412150"/>
            <a:ext cx="2144599" cy="292847"/>
          </a:xfrm>
          <a:prstGeom prst="rect">
            <a:avLst/>
          </a:prstGeom>
        </p:spPr>
        <p:txBody>
          <a:bodyPr anchor="t"/>
          <a:lstStyle>
            <a:lvl1pPr marL="0" indent="0">
              <a:buNone/>
              <a:defRPr sz="1200" b="1">
                <a:solidFill>
                  <a:schemeClr val="accent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Name</a:t>
            </a:r>
          </a:p>
        </p:txBody>
      </p:sp>
      <p:sp>
        <p:nvSpPr>
          <p:cNvPr id="18" name="Text Placeholder 11"/>
          <p:cNvSpPr>
            <a:spLocks noGrp="1"/>
          </p:cNvSpPr>
          <p:nvPr>
            <p:ph type="body" sz="quarter" idx="18" hasCustomPrompt="1"/>
          </p:nvPr>
        </p:nvSpPr>
        <p:spPr>
          <a:xfrm>
            <a:off x="3240184" y="3772120"/>
            <a:ext cx="2144599" cy="225756"/>
          </a:xfrm>
          <a:prstGeom prst="rect">
            <a:avLst/>
          </a:prstGeom>
        </p:spPr>
        <p:txBody>
          <a:bodyPr anchor="t"/>
          <a:lstStyle>
            <a:lvl1pPr marL="0" indent="0">
              <a:buNone/>
              <a:defRPr sz="8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Job title</a:t>
            </a:r>
          </a:p>
        </p:txBody>
      </p:sp>
      <p:sp>
        <p:nvSpPr>
          <p:cNvPr id="19" name="Text Placeholder 11"/>
          <p:cNvSpPr>
            <a:spLocks noGrp="1"/>
          </p:cNvSpPr>
          <p:nvPr>
            <p:ph type="body" sz="quarter" idx="19" hasCustomPrompt="1"/>
          </p:nvPr>
        </p:nvSpPr>
        <p:spPr>
          <a:xfrm>
            <a:off x="3240184" y="4215950"/>
            <a:ext cx="2144599" cy="2856489"/>
          </a:xfrm>
          <a:prstGeom prst="rect">
            <a:avLst/>
          </a:prstGeom>
        </p:spPr>
        <p:txBody>
          <a:bodyPr anchor="t"/>
          <a:lstStyle>
            <a:lvl1pPr marL="0" indent="0">
              <a:buNone/>
              <a:defRPr sz="8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Bio</a:t>
            </a:r>
          </a:p>
        </p:txBody>
      </p:sp>
      <p:sp>
        <p:nvSpPr>
          <p:cNvPr id="20" name="Picture Placeholder 6"/>
          <p:cNvSpPr>
            <a:spLocks noGrp="1"/>
          </p:cNvSpPr>
          <p:nvPr>
            <p:ph type="pic" sz="quarter" idx="20" hasCustomPrompt="1"/>
          </p:nvPr>
        </p:nvSpPr>
        <p:spPr>
          <a:xfrm>
            <a:off x="3240184" y="1640157"/>
            <a:ext cx="1555200" cy="1555200"/>
          </a:xfrm>
          <a:prstGeom prst="rect">
            <a:avLst/>
          </a:prstGeom>
        </p:spPr>
        <p:txBody>
          <a:bodyPr anchor="ctr"/>
          <a:lstStyle>
            <a:lvl1pPr marL="0" indent="0" algn="ctr">
              <a:buNone/>
              <a:defRPr sz="1200" baseline="0">
                <a:latin typeface="Arial" charset="0"/>
                <a:ea typeface="Arial" charset="0"/>
                <a:cs typeface="Arial" charset="0"/>
              </a:defRPr>
            </a:lvl1pPr>
          </a:lstStyle>
          <a:p>
            <a:r>
              <a:rPr lang="en-US" dirty="0"/>
              <a:t>Profile Picture</a:t>
            </a:r>
          </a:p>
        </p:txBody>
      </p:sp>
      <p:sp>
        <p:nvSpPr>
          <p:cNvPr id="21" name="Text Placeholder 11"/>
          <p:cNvSpPr>
            <a:spLocks noGrp="1"/>
          </p:cNvSpPr>
          <p:nvPr>
            <p:ph type="body" sz="quarter" idx="21" hasCustomPrompt="1"/>
          </p:nvPr>
        </p:nvSpPr>
        <p:spPr>
          <a:xfrm>
            <a:off x="5566178" y="3412150"/>
            <a:ext cx="2144599" cy="292847"/>
          </a:xfrm>
          <a:prstGeom prst="rect">
            <a:avLst/>
          </a:prstGeom>
        </p:spPr>
        <p:txBody>
          <a:bodyPr anchor="t"/>
          <a:lstStyle>
            <a:lvl1pPr marL="0" indent="0">
              <a:buNone/>
              <a:defRPr sz="1200" b="1">
                <a:solidFill>
                  <a:schemeClr val="accent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Name</a:t>
            </a:r>
          </a:p>
        </p:txBody>
      </p:sp>
      <p:sp>
        <p:nvSpPr>
          <p:cNvPr id="22" name="Text Placeholder 11"/>
          <p:cNvSpPr>
            <a:spLocks noGrp="1"/>
          </p:cNvSpPr>
          <p:nvPr>
            <p:ph type="body" sz="quarter" idx="22" hasCustomPrompt="1"/>
          </p:nvPr>
        </p:nvSpPr>
        <p:spPr>
          <a:xfrm>
            <a:off x="5566178" y="3772120"/>
            <a:ext cx="2144599" cy="225756"/>
          </a:xfrm>
          <a:prstGeom prst="rect">
            <a:avLst/>
          </a:prstGeom>
        </p:spPr>
        <p:txBody>
          <a:bodyPr anchor="t"/>
          <a:lstStyle>
            <a:lvl1pPr marL="0" indent="0">
              <a:buNone/>
              <a:defRPr sz="8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Job title</a:t>
            </a:r>
          </a:p>
        </p:txBody>
      </p:sp>
      <p:sp>
        <p:nvSpPr>
          <p:cNvPr id="23" name="Text Placeholder 11"/>
          <p:cNvSpPr>
            <a:spLocks noGrp="1"/>
          </p:cNvSpPr>
          <p:nvPr>
            <p:ph type="body" sz="quarter" idx="23" hasCustomPrompt="1"/>
          </p:nvPr>
        </p:nvSpPr>
        <p:spPr>
          <a:xfrm>
            <a:off x="5566178" y="4215950"/>
            <a:ext cx="2144599" cy="2856489"/>
          </a:xfrm>
          <a:prstGeom prst="rect">
            <a:avLst/>
          </a:prstGeom>
        </p:spPr>
        <p:txBody>
          <a:bodyPr anchor="t"/>
          <a:lstStyle>
            <a:lvl1pPr marL="0" indent="0">
              <a:buNone/>
              <a:defRPr sz="8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Bio</a:t>
            </a:r>
          </a:p>
        </p:txBody>
      </p:sp>
      <p:sp>
        <p:nvSpPr>
          <p:cNvPr id="24" name="Picture Placeholder 6"/>
          <p:cNvSpPr>
            <a:spLocks noGrp="1"/>
          </p:cNvSpPr>
          <p:nvPr>
            <p:ph type="pic" sz="quarter" idx="24" hasCustomPrompt="1"/>
          </p:nvPr>
        </p:nvSpPr>
        <p:spPr>
          <a:xfrm>
            <a:off x="5566178" y="1640157"/>
            <a:ext cx="1555200" cy="1555200"/>
          </a:xfrm>
          <a:prstGeom prst="rect">
            <a:avLst/>
          </a:prstGeom>
        </p:spPr>
        <p:txBody>
          <a:bodyPr anchor="ctr"/>
          <a:lstStyle>
            <a:lvl1pPr marL="0" indent="0" algn="ctr">
              <a:buNone/>
              <a:defRPr sz="1200" baseline="0">
                <a:latin typeface="Arial" charset="0"/>
                <a:ea typeface="Arial" charset="0"/>
                <a:cs typeface="Arial" charset="0"/>
              </a:defRPr>
            </a:lvl1pPr>
          </a:lstStyle>
          <a:p>
            <a:r>
              <a:rPr lang="en-US" dirty="0"/>
              <a:t>Profile Picture</a:t>
            </a:r>
          </a:p>
        </p:txBody>
      </p:sp>
      <p:sp>
        <p:nvSpPr>
          <p:cNvPr id="29" name="Text Placeholder 11"/>
          <p:cNvSpPr>
            <a:spLocks noGrp="1"/>
          </p:cNvSpPr>
          <p:nvPr>
            <p:ph type="body" sz="quarter" idx="25" hasCustomPrompt="1"/>
          </p:nvPr>
        </p:nvSpPr>
        <p:spPr>
          <a:xfrm>
            <a:off x="7892172" y="3412150"/>
            <a:ext cx="2144599" cy="292847"/>
          </a:xfrm>
          <a:prstGeom prst="rect">
            <a:avLst/>
          </a:prstGeom>
        </p:spPr>
        <p:txBody>
          <a:bodyPr anchor="t"/>
          <a:lstStyle>
            <a:lvl1pPr marL="0" indent="0">
              <a:buNone/>
              <a:defRPr sz="1200" b="1">
                <a:solidFill>
                  <a:schemeClr val="accent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Name</a:t>
            </a:r>
          </a:p>
        </p:txBody>
      </p:sp>
      <p:sp>
        <p:nvSpPr>
          <p:cNvPr id="30" name="Text Placeholder 11"/>
          <p:cNvSpPr>
            <a:spLocks noGrp="1"/>
          </p:cNvSpPr>
          <p:nvPr>
            <p:ph type="body" sz="quarter" idx="26" hasCustomPrompt="1"/>
          </p:nvPr>
        </p:nvSpPr>
        <p:spPr>
          <a:xfrm>
            <a:off x="7892172" y="3772120"/>
            <a:ext cx="2144599" cy="225756"/>
          </a:xfrm>
          <a:prstGeom prst="rect">
            <a:avLst/>
          </a:prstGeom>
        </p:spPr>
        <p:txBody>
          <a:bodyPr anchor="t"/>
          <a:lstStyle>
            <a:lvl1pPr marL="0" indent="0">
              <a:buNone/>
              <a:defRPr sz="8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Job title</a:t>
            </a:r>
          </a:p>
        </p:txBody>
      </p:sp>
      <p:sp>
        <p:nvSpPr>
          <p:cNvPr id="31" name="Text Placeholder 11"/>
          <p:cNvSpPr>
            <a:spLocks noGrp="1"/>
          </p:cNvSpPr>
          <p:nvPr>
            <p:ph type="body" sz="quarter" idx="27" hasCustomPrompt="1"/>
          </p:nvPr>
        </p:nvSpPr>
        <p:spPr>
          <a:xfrm>
            <a:off x="7892172" y="4215950"/>
            <a:ext cx="2144599" cy="2856489"/>
          </a:xfrm>
          <a:prstGeom prst="rect">
            <a:avLst/>
          </a:prstGeom>
        </p:spPr>
        <p:txBody>
          <a:bodyPr anchor="t"/>
          <a:lstStyle>
            <a:lvl1pPr marL="0" indent="0">
              <a:buNone/>
              <a:defRPr sz="8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Bio</a:t>
            </a:r>
          </a:p>
        </p:txBody>
      </p:sp>
      <p:sp>
        <p:nvSpPr>
          <p:cNvPr id="32" name="Picture Placeholder 6"/>
          <p:cNvSpPr>
            <a:spLocks noGrp="1"/>
          </p:cNvSpPr>
          <p:nvPr>
            <p:ph type="pic" sz="quarter" idx="28" hasCustomPrompt="1"/>
          </p:nvPr>
        </p:nvSpPr>
        <p:spPr>
          <a:xfrm>
            <a:off x="7892172" y="1640157"/>
            <a:ext cx="1555200" cy="1555200"/>
          </a:xfrm>
          <a:prstGeom prst="rect">
            <a:avLst/>
          </a:prstGeom>
        </p:spPr>
        <p:txBody>
          <a:bodyPr anchor="ctr"/>
          <a:lstStyle>
            <a:lvl1pPr marL="0" indent="0" algn="ctr">
              <a:buNone/>
              <a:defRPr sz="1200" baseline="0">
                <a:latin typeface="Arial" charset="0"/>
                <a:ea typeface="Arial" charset="0"/>
                <a:cs typeface="Arial" charset="0"/>
              </a:defRPr>
            </a:lvl1pPr>
          </a:lstStyle>
          <a:p>
            <a:r>
              <a:rPr lang="en-US" dirty="0"/>
              <a:t>Profile Picture</a:t>
            </a:r>
          </a:p>
        </p:txBody>
      </p:sp>
      <p:sp>
        <p:nvSpPr>
          <p:cNvPr id="33" name="Shape 144"/>
          <p:cNvSpPr/>
          <p:nvPr userDrawn="1"/>
        </p:nvSpPr>
        <p:spPr>
          <a:xfrm>
            <a:off x="1032070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34" name="Shape 145"/>
          <p:cNvSpPr/>
          <p:nvPr userDrawn="1"/>
        </p:nvSpPr>
        <p:spPr>
          <a:xfrm>
            <a:off x="1032070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5" name="TextBox 24">
            <a:extLst>
              <a:ext uri="{FF2B5EF4-FFF2-40B4-BE49-F238E27FC236}">
                <a16:creationId xmlns:a16="http://schemas.microsoft.com/office/drawing/2014/main" xmlns="" id="{4D63616C-2E5C-E348-A463-0B498ABAC5FF}"/>
              </a:ext>
            </a:extLst>
          </p:cNvPr>
          <p:cNvSpPr txBox="1"/>
          <p:nvPr userDrawn="1"/>
        </p:nvSpPr>
        <p:spPr>
          <a:xfrm>
            <a:off x="10320699"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tx1"/>
                </a:solidFill>
                <a:effectLst/>
                <a:uFillTx/>
                <a:latin typeface="+mj-lt"/>
                <a:ea typeface="+mj-ea"/>
                <a:cs typeface="+mj-cs"/>
                <a:sym typeface="Calibri"/>
              </a:rPr>
              <a:t>‹Nr.›</a:t>
            </a:fld>
            <a:endParaRPr kumimoji="0" lang="en-US" sz="1000" b="0" i="0" u="none" strike="noStrike" cap="none" spc="0" normalizeH="0" baseline="0" dirty="0">
              <a:ln>
                <a:noFill/>
              </a:ln>
              <a:solidFill>
                <a:schemeClr val="tx1"/>
              </a:solidFill>
              <a:effectLst/>
              <a:uFillTx/>
              <a:latin typeface="+mj-lt"/>
              <a:ea typeface="+mj-ea"/>
              <a:cs typeface="+mj-cs"/>
              <a:sym typeface="Calibri"/>
            </a:endParaRPr>
          </a:p>
        </p:txBody>
      </p:sp>
    </p:spTree>
    <p:extLst>
      <p:ext uri="{BB962C8B-B14F-4D97-AF65-F5344CB8AC3E}">
        <p14:creationId xmlns:p14="http://schemas.microsoft.com/office/powerpoint/2010/main" val="188459755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ient Logo Slide Background">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a:xfrm>
            <a:off x="10320700" y="0"/>
            <a:ext cx="360000" cy="7578738"/>
          </a:xfrm>
          <a:prstGeom prst="rect">
            <a:avLst/>
          </a:prstGeom>
          <a:solidFill>
            <a:schemeClr val="bg1">
              <a:lumMod val="95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userDrawn="1"/>
        </p:nvSpPr>
        <p:spPr>
          <a:xfrm>
            <a:off x="0" y="0"/>
            <a:ext cx="360000" cy="7578738"/>
          </a:xfrm>
          <a:prstGeom prst="rect">
            <a:avLst/>
          </a:prstGeom>
          <a:solidFill>
            <a:schemeClr val="bg1">
              <a:lumMod val="95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11"/>
          <p:cNvSpPr>
            <a:spLocks noGrp="1"/>
          </p:cNvSpPr>
          <p:nvPr>
            <p:ph type="body" sz="quarter" idx="12" hasCustomPrompt="1"/>
          </p:nvPr>
        </p:nvSpPr>
        <p:spPr>
          <a:xfrm>
            <a:off x="914190" y="675777"/>
            <a:ext cx="4470593" cy="554211"/>
          </a:xfrm>
          <a:prstGeom prst="rect">
            <a:avLst/>
          </a:prstGeom>
        </p:spPr>
        <p:txBody>
          <a:bodyPr anchor="t"/>
          <a:lstStyle>
            <a:lvl1pPr marL="0" indent="0">
              <a:buNone/>
              <a:defRPr sz="3000" b="1">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Title</a:t>
            </a:r>
          </a:p>
        </p:txBody>
      </p:sp>
      <p:sp>
        <p:nvSpPr>
          <p:cNvPr id="24" name="Picture Placeholder 6"/>
          <p:cNvSpPr>
            <a:spLocks noGrp="1"/>
          </p:cNvSpPr>
          <p:nvPr>
            <p:ph type="pic" sz="quarter" idx="11" hasCustomPrompt="1"/>
          </p:nvPr>
        </p:nvSpPr>
        <p:spPr>
          <a:xfrm>
            <a:off x="914190" y="2399561"/>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25" name="Picture Placeholder 6"/>
          <p:cNvSpPr>
            <a:spLocks noGrp="1"/>
          </p:cNvSpPr>
          <p:nvPr>
            <p:ph type="pic" sz="quarter" idx="13" hasCustomPrompt="1"/>
          </p:nvPr>
        </p:nvSpPr>
        <p:spPr>
          <a:xfrm>
            <a:off x="2424404" y="2399561"/>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26" name="Picture Placeholder 6"/>
          <p:cNvSpPr>
            <a:spLocks noGrp="1"/>
          </p:cNvSpPr>
          <p:nvPr>
            <p:ph type="pic" sz="quarter" idx="14" hasCustomPrompt="1"/>
          </p:nvPr>
        </p:nvSpPr>
        <p:spPr>
          <a:xfrm>
            <a:off x="3931002" y="2399561"/>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27" name="Picture Placeholder 6"/>
          <p:cNvSpPr>
            <a:spLocks noGrp="1"/>
          </p:cNvSpPr>
          <p:nvPr>
            <p:ph type="pic" sz="quarter" idx="15" hasCustomPrompt="1"/>
          </p:nvPr>
        </p:nvSpPr>
        <p:spPr>
          <a:xfrm>
            <a:off x="5428694" y="2399561"/>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28" name="Picture Placeholder 6"/>
          <p:cNvSpPr>
            <a:spLocks noGrp="1"/>
          </p:cNvSpPr>
          <p:nvPr>
            <p:ph type="pic" sz="quarter" idx="16" hasCustomPrompt="1"/>
          </p:nvPr>
        </p:nvSpPr>
        <p:spPr>
          <a:xfrm>
            <a:off x="6938908" y="2399561"/>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29" name="Picture Placeholder 6"/>
          <p:cNvSpPr>
            <a:spLocks noGrp="1"/>
          </p:cNvSpPr>
          <p:nvPr>
            <p:ph type="pic" sz="quarter" idx="17" hasCustomPrompt="1"/>
          </p:nvPr>
        </p:nvSpPr>
        <p:spPr>
          <a:xfrm>
            <a:off x="8445506" y="2399561"/>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30" name="Picture Placeholder 6"/>
          <p:cNvSpPr>
            <a:spLocks noGrp="1"/>
          </p:cNvSpPr>
          <p:nvPr>
            <p:ph type="pic" sz="quarter" idx="18" hasCustomPrompt="1"/>
          </p:nvPr>
        </p:nvSpPr>
        <p:spPr>
          <a:xfrm>
            <a:off x="914190" y="3920864"/>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31" name="Picture Placeholder 6"/>
          <p:cNvSpPr>
            <a:spLocks noGrp="1"/>
          </p:cNvSpPr>
          <p:nvPr>
            <p:ph type="pic" sz="quarter" idx="19" hasCustomPrompt="1"/>
          </p:nvPr>
        </p:nvSpPr>
        <p:spPr>
          <a:xfrm>
            <a:off x="2424404" y="3920864"/>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32" name="Picture Placeholder 6"/>
          <p:cNvSpPr>
            <a:spLocks noGrp="1"/>
          </p:cNvSpPr>
          <p:nvPr>
            <p:ph type="pic" sz="quarter" idx="20" hasCustomPrompt="1"/>
          </p:nvPr>
        </p:nvSpPr>
        <p:spPr>
          <a:xfrm>
            <a:off x="3931002" y="3920864"/>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33" name="Picture Placeholder 6"/>
          <p:cNvSpPr>
            <a:spLocks noGrp="1"/>
          </p:cNvSpPr>
          <p:nvPr>
            <p:ph type="pic" sz="quarter" idx="21" hasCustomPrompt="1"/>
          </p:nvPr>
        </p:nvSpPr>
        <p:spPr>
          <a:xfrm>
            <a:off x="5428694" y="3920864"/>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34" name="Picture Placeholder 6"/>
          <p:cNvSpPr>
            <a:spLocks noGrp="1"/>
          </p:cNvSpPr>
          <p:nvPr>
            <p:ph type="pic" sz="quarter" idx="22" hasCustomPrompt="1"/>
          </p:nvPr>
        </p:nvSpPr>
        <p:spPr>
          <a:xfrm>
            <a:off x="6938908" y="3920864"/>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35" name="Picture Placeholder 6"/>
          <p:cNvSpPr>
            <a:spLocks noGrp="1"/>
          </p:cNvSpPr>
          <p:nvPr>
            <p:ph type="pic" sz="quarter" idx="23" hasCustomPrompt="1"/>
          </p:nvPr>
        </p:nvSpPr>
        <p:spPr>
          <a:xfrm>
            <a:off x="8445506" y="3920864"/>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36" name="Picture Placeholder 6"/>
          <p:cNvSpPr>
            <a:spLocks noGrp="1"/>
          </p:cNvSpPr>
          <p:nvPr>
            <p:ph type="pic" sz="quarter" idx="24" hasCustomPrompt="1"/>
          </p:nvPr>
        </p:nvSpPr>
        <p:spPr>
          <a:xfrm>
            <a:off x="914190" y="5442167"/>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37" name="Picture Placeholder 6"/>
          <p:cNvSpPr>
            <a:spLocks noGrp="1"/>
          </p:cNvSpPr>
          <p:nvPr>
            <p:ph type="pic" sz="quarter" idx="25" hasCustomPrompt="1"/>
          </p:nvPr>
        </p:nvSpPr>
        <p:spPr>
          <a:xfrm>
            <a:off x="2424404" y="5442167"/>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38" name="Picture Placeholder 6"/>
          <p:cNvSpPr>
            <a:spLocks noGrp="1"/>
          </p:cNvSpPr>
          <p:nvPr>
            <p:ph type="pic" sz="quarter" idx="26" hasCustomPrompt="1"/>
          </p:nvPr>
        </p:nvSpPr>
        <p:spPr>
          <a:xfrm>
            <a:off x="3931002" y="5442167"/>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39" name="Picture Placeholder 6"/>
          <p:cNvSpPr>
            <a:spLocks noGrp="1"/>
          </p:cNvSpPr>
          <p:nvPr>
            <p:ph type="pic" sz="quarter" idx="27" hasCustomPrompt="1"/>
          </p:nvPr>
        </p:nvSpPr>
        <p:spPr>
          <a:xfrm>
            <a:off x="5428694" y="5442167"/>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40" name="Picture Placeholder 6"/>
          <p:cNvSpPr>
            <a:spLocks noGrp="1"/>
          </p:cNvSpPr>
          <p:nvPr>
            <p:ph type="pic" sz="quarter" idx="28" hasCustomPrompt="1"/>
          </p:nvPr>
        </p:nvSpPr>
        <p:spPr>
          <a:xfrm>
            <a:off x="6938908" y="5442167"/>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41" name="Picture Placeholder 6"/>
          <p:cNvSpPr>
            <a:spLocks noGrp="1"/>
          </p:cNvSpPr>
          <p:nvPr>
            <p:ph type="pic" sz="quarter" idx="29" hasCustomPrompt="1"/>
          </p:nvPr>
        </p:nvSpPr>
        <p:spPr>
          <a:xfrm>
            <a:off x="8445506" y="5442167"/>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42" name="Text Placeholder 11"/>
          <p:cNvSpPr>
            <a:spLocks noGrp="1"/>
          </p:cNvSpPr>
          <p:nvPr>
            <p:ph type="body" sz="quarter" idx="30" hasCustomPrompt="1"/>
          </p:nvPr>
        </p:nvSpPr>
        <p:spPr>
          <a:xfrm>
            <a:off x="914190" y="1575063"/>
            <a:ext cx="4470593" cy="569326"/>
          </a:xfrm>
          <a:prstGeom prst="rect">
            <a:avLst/>
          </a:prstGeom>
        </p:spPr>
        <p:txBody>
          <a:bodyPr anchor="t"/>
          <a:lstStyle>
            <a:lvl1pPr marL="0" indent="0">
              <a:buNone/>
              <a:defRPr sz="1200" b="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43" name="TextBox 42">
            <a:extLst>
              <a:ext uri="{FF2B5EF4-FFF2-40B4-BE49-F238E27FC236}">
                <a16:creationId xmlns:a16="http://schemas.microsoft.com/office/drawing/2014/main" xmlns="" id="{C64A7434-4EA8-7C41-8BC0-D81A1E97CA48}"/>
              </a:ext>
            </a:extLst>
          </p:cNvPr>
          <p:cNvSpPr txBox="1"/>
          <p:nvPr userDrawn="1"/>
        </p:nvSpPr>
        <p:spPr>
          <a:xfrm>
            <a:off x="10320699"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bg1"/>
                </a:solidFill>
                <a:effectLst/>
                <a:uFillTx/>
                <a:latin typeface="+mj-lt"/>
                <a:ea typeface="+mj-ea"/>
                <a:cs typeface="+mj-cs"/>
                <a:sym typeface="Calibri"/>
              </a:rPr>
              <a:t>‹Nr.›</a:t>
            </a:fld>
            <a:endParaRPr kumimoji="0" lang="en-US" sz="1000" b="0" i="0" u="none" strike="noStrike" cap="none" spc="0" normalizeH="0" baseline="0" dirty="0">
              <a:ln>
                <a:noFill/>
              </a:ln>
              <a:solidFill>
                <a:schemeClr val="bg1"/>
              </a:solidFill>
              <a:effectLst/>
              <a:uFillTx/>
              <a:latin typeface="+mj-lt"/>
              <a:ea typeface="+mj-ea"/>
              <a:cs typeface="+mj-cs"/>
              <a:sym typeface="Calibri"/>
            </a:endParaRPr>
          </a:p>
        </p:txBody>
      </p:sp>
    </p:spTree>
    <p:extLst>
      <p:ext uri="{BB962C8B-B14F-4D97-AF65-F5344CB8AC3E}">
        <p14:creationId xmlns:p14="http://schemas.microsoft.com/office/powerpoint/2010/main" val="100486087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lient Logo Slide Picture">
    <p:spTree>
      <p:nvGrpSpPr>
        <p:cNvPr id="1" name=""/>
        <p:cNvGrpSpPr/>
        <p:nvPr/>
      </p:nvGrpSpPr>
      <p:grpSpPr>
        <a:xfrm>
          <a:off x="0" y="0"/>
          <a:ext cx="0" cy="0"/>
          <a:chOff x="0" y="0"/>
          <a:chExt cx="0" cy="0"/>
        </a:xfrm>
      </p:grpSpPr>
      <p:sp>
        <p:nvSpPr>
          <p:cNvPr id="6" name="Picture Placeholder 6"/>
          <p:cNvSpPr>
            <a:spLocks noGrp="1"/>
          </p:cNvSpPr>
          <p:nvPr>
            <p:ph type="pic" sz="quarter" idx="11" hasCustomPrompt="1"/>
          </p:nvPr>
        </p:nvSpPr>
        <p:spPr>
          <a:xfrm>
            <a:off x="914190" y="2399561"/>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7" name="Picture Placeholder 6"/>
          <p:cNvSpPr>
            <a:spLocks noGrp="1"/>
          </p:cNvSpPr>
          <p:nvPr>
            <p:ph type="pic" sz="quarter" idx="13" hasCustomPrompt="1"/>
          </p:nvPr>
        </p:nvSpPr>
        <p:spPr>
          <a:xfrm>
            <a:off x="2424404" y="2399561"/>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8" name="Picture Placeholder 6"/>
          <p:cNvSpPr>
            <a:spLocks noGrp="1"/>
          </p:cNvSpPr>
          <p:nvPr>
            <p:ph type="pic" sz="quarter" idx="14" hasCustomPrompt="1"/>
          </p:nvPr>
        </p:nvSpPr>
        <p:spPr>
          <a:xfrm>
            <a:off x="3931002" y="2399561"/>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9" name="Picture Placeholder 6"/>
          <p:cNvSpPr>
            <a:spLocks noGrp="1"/>
          </p:cNvSpPr>
          <p:nvPr>
            <p:ph type="pic" sz="quarter" idx="15" hasCustomPrompt="1"/>
          </p:nvPr>
        </p:nvSpPr>
        <p:spPr>
          <a:xfrm>
            <a:off x="5428694" y="2399561"/>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10" name="Picture Placeholder 6"/>
          <p:cNvSpPr>
            <a:spLocks noGrp="1"/>
          </p:cNvSpPr>
          <p:nvPr>
            <p:ph type="pic" sz="quarter" idx="16" hasCustomPrompt="1"/>
          </p:nvPr>
        </p:nvSpPr>
        <p:spPr>
          <a:xfrm>
            <a:off x="6938908" y="2399561"/>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11" name="Picture Placeholder 6"/>
          <p:cNvSpPr>
            <a:spLocks noGrp="1"/>
          </p:cNvSpPr>
          <p:nvPr>
            <p:ph type="pic" sz="quarter" idx="17" hasCustomPrompt="1"/>
          </p:nvPr>
        </p:nvSpPr>
        <p:spPr>
          <a:xfrm>
            <a:off x="8445506" y="2399561"/>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12" name="Picture Placeholder 6"/>
          <p:cNvSpPr>
            <a:spLocks noGrp="1"/>
          </p:cNvSpPr>
          <p:nvPr>
            <p:ph type="pic" sz="quarter" idx="18" hasCustomPrompt="1"/>
          </p:nvPr>
        </p:nvSpPr>
        <p:spPr>
          <a:xfrm>
            <a:off x="914190" y="3920864"/>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13" name="Picture Placeholder 6"/>
          <p:cNvSpPr>
            <a:spLocks noGrp="1"/>
          </p:cNvSpPr>
          <p:nvPr>
            <p:ph type="pic" sz="quarter" idx="19" hasCustomPrompt="1"/>
          </p:nvPr>
        </p:nvSpPr>
        <p:spPr>
          <a:xfrm>
            <a:off x="2424404" y="3920864"/>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14" name="Picture Placeholder 6"/>
          <p:cNvSpPr>
            <a:spLocks noGrp="1"/>
          </p:cNvSpPr>
          <p:nvPr>
            <p:ph type="pic" sz="quarter" idx="20" hasCustomPrompt="1"/>
          </p:nvPr>
        </p:nvSpPr>
        <p:spPr>
          <a:xfrm>
            <a:off x="3931002" y="3920864"/>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15" name="Picture Placeholder 6"/>
          <p:cNvSpPr>
            <a:spLocks noGrp="1"/>
          </p:cNvSpPr>
          <p:nvPr>
            <p:ph type="pic" sz="quarter" idx="21" hasCustomPrompt="1"/>
          </p:nvPr>
        </p:nvSpPr>
        <p:spPr>
          <a:xfrm>
            <a:off x="5428694" y="3920864"/>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16" name="Picture Placeholder 6"/>
          <p:cNvSpPr>
            <a:spLocks noGrp="1"/>
          </p:cNvSpPr>
          <p:nvPr>
            <p:ph type="pic" sz="quarter" idx="22" hasCustomPrompt="1"/>
          </p:nvPr>
        </p:nvSpPr>
        <p:spPr>
          <a:xfrm>
            <a:off x="6938908" y="3920864"/>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17" name="Picture Placeholder 6"/>
          <p:cNvSpPr>
            <a:spLocks noGrp="1"/>
          </p:cNvSpPr>
          <p:nvPr>
            <p:ph type="pic" sz="quarter" idx="23" hasCustomPrompt="1"/>
          </p:nvPr>
        </p:nvSpPr>
        <p:spPr>
          <a:xfrm>
            <a:off x="8445506" y="3920864"/>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18" name="Picture Placeholder 6"/>
          <p:cNvSpPr>
            <a:spLocks noGrp="1"/>
          </p:cNvSpPr>
          <p:nvPr>
            <p:ph type="pic" sz="quarter" idx="24" hasCustomPrompt="1"/>
          </p:nvPr>
        </p:nvSpPr>
        <p:spPr>
          <a:xfrm>
            <a:off x="914190" y="5442167"/>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19" name="Picture Placeholder 6"/>
          <p:cNvSpPr>
            <a:spLocks noGrp="1"/>
          </p:cNvSpPr>
          <p:nvPr>
            <p:ph type="pic" sz="quarter" idx="25" hasCustomPrompt="1"/>
          </p:nvPr>
        </p:nvSpPr>
        <p:spPr>
          <a:xfrm>
            <a:off x="2424404" y="5442167"/>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20" name="Picture Placeholder 6"/>
          <p:cNvSpPr>
            <a:spLocks noGrp="1"/>
          </p:cNvSpPr>
          <p:nvPr>
            <p:ph type="pic" sz="quarter" idx="26" hasCustomPrompt="1"/>
          </p:nvPr>
        </p:nvSpPr>
        <p:spPr>
          <a:xfrm>
            <a:off x="3931002" y="5442167"/>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21" name="Picture Placeholder 6"/>
          <p:cNvSpPr>
            <a:spLocks noGrp="1"/>
          </p:cNvSpPr>
          <p:nvPr>
            <p:ph type="pic" sz="quarter" idx="27" hasCustomPrompt="1"/>
          </p:nvPr>
        </p:nvSpPr>
        <p:spPr>
          <a:xfrm>
            <a:off x="5428694" y="5442167"/>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22" name="Picture Placeholder 6"/>
          <p:cNvSpPr>
            <a:spLocks noGrp="1"/>
          </p:cNvSpPr>
          <p:nvPr>
            <p:ph type="pic" sz="quarter" idx="28" hasCustomPrompt="1"/>
          </p:nvPr>
        </p:nvSpPr>
        <p:spPr>
          <a:xfrm>
            <a:off x="6938908" y="5442167"/>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23" name="Picture Placeholder 6"/>
          <p:cNvSpPr>
            <a:spLocks noGrp="1"/>
          </p:cNvSpPr>
          <p:nvPr>
            <p:ph type="pic" sz="quarter" idx="29" hasCustomPrompt="1"/>
          </p:nvPr>
        </p:nvSpPr>
        <p:spPr>
          <a:xfrm>
            <a:off x="8445506" y="5442167"/>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24" name="Text Placeholder 11"/>
          <p:cNvSpPr>
            <a:spLocks noGrp="1"/>
          </p:cNvSpPr>
          <p:nvPr>
            <p:ph type="body" sz="quarter" idx="30" hasCustomPrompt="1"/>
          </p:nvPr>
        </p:nvSpPr>
        <p:spPr>
          <a:xfrm>
            <a:off x="914190" y="1575063"/>
            <a:ext cx="4470593" cy="569326"/>
          </a:xfrm>
          <a:prstGeom prst="rect">
            <a:avLst/>
          </a:prstGeom>
        </p:spPr>
        <p:txBody>
          <a:bodyPr anchor="t"/>
          <a:lstStyle>
            <a:lvl1pPr marL="0" indent="0">
              <a:buNone/>
              <a:defRPr sz="1200" b="0">
                <a:solidFill>
                  <a:schemeClr val="bg2"/>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28" name="Shape 144"/>
          <p:cNvSpPr/>
          <p:nvPr userDrawn="1"/>
        </p:nvSpPr>
        <p:spPr>
          <a:xfrm>
            <a:off x="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29" name="Shape 145"/>
          <p:cNvSpPr/>
          <p:nvPr userDrawn="1"/>
        </p:nvSpPr>
        <p:spPr>
          <a:xfrm>
            <a:off x="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0" name="Text Placeholder 11"/>
          <p:cNvSpPr>
            <a:spLocks noGrp="1"/>
          </p:cNvSpPr>
          <p:nvPr>
            <p:ph type="body" sz="quarter" idx="12" hasCustomPrompt="1"/>
          </p:nvPr>
        </p:nvSpPr>
        <p:spPr>
          <a:xfrm>
            <a:off x="914190" y="675777"/>
            <a:ext cx="4470593" cy="554211"/>
          </a:xfrm>
          <a:prstGeom prst="rect">
            <a:avLst/>
          </a:prstGeom>
        </p:spPr>
        <p:txBody>
          <a:bodyPr anchor="t"/>
          <a:lstStyle>
            <a:lvl1pPr marL="0" indent="0">
              <a:buNone/>
              <a:defRPr sz="3000" b="1">
                <a:solidFill>
                  <a:schemeClr val="accent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Title</a:t>
            </a:r>
          </a:p>
        </p:txBody>
      </p:sp>
      <p:sp>
        <p:nvSpPr>
          <p:cNvPr id="31" name="Shape 144"/>
          <p:cNvSpPr/>
          <p:nvPr userDrawn="1"/>
        </p:nvSpPr>
        <p:spPr>
          <a:xfrm>
            <a:off x="1032070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32" name="Shape 145"/>
          <p:cNvSpPr/>
          <p:nvPr userDrawn="1"/>
        </p:nvSpPr>
        <p:spPr>
          <a:xfrm>
            <a:off x="1032070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6" name="TextBox 25">
            <a:extLst>
              <a:ext uri="{FF2B5EF4-FFF2-40B4-BE49-F238E27FC236}">
                <a16:creationId xmlns:a16="http://schemas.microsoft.com/office/drawing/2014/main" xmlns="" id="{D5AE420E-E011-CD48-88AB-C03E7E314D60}"/>
              </a:ext>
            </a:extLst>
          </p:cNvPr>
          <p:cNvSpPr txBox="1"/>
          <p:nvPr userDrawn="1"/>
        </p:nvSpPr>
        <p:spPr>
          <a:xfrm>
            <a:off x="10320699"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tx1"/>
                </a:solidFill>
                <a:effectLst/>
                <a:uFillTx/>
                <a:latin typeface="+mj-lt"/>
                <a:ea typeface="+mj-ea"/>
                <a:cs typeface="+mj-cs"/>
                <a:sym typeface="Calibri"/>
              </a:rPr>
              <a:t>‹Nr.›</a:t>
            </a:fld>
            <a:endParaRPr kumimoji="0" lang="en-US" sz="1000" b="0" i="0" u="none" strike="noStrike" cap="none" spc="0" normalizeH="0" baseline="0" dirty="0">
              <a:ln>
                <a:noFill/>
              </a:ln>
              <a:solidFill>
                <a:schemeClr val="tx1"/>
              </a:solidFill>
              <a:effectLst/>
              <a:uFillTx/>
              <a:latin typeface="+mj-lt"/>
              <a:ea typeface="+mj-ea"/>
              <a:cs typeface="+mj-cs"/>
              <a:sym typeface="Calibri"/>
            </a:endParaRPr>
          </a:p>
        </p:txBody>
      </p:sp>
    </p:spTree>
    <p:extLst>
      <p:ext uri="{BB962C8B-B14F-4D97-AF65-F5344CB8AC3E}">
        <p14:creationId xmlns:p14="http://schemas.microsoft.com/office/powerpoint/2010/main" val="73396247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lient Logo Slide Picture">
    <p:spTree>
      <p:nvGrpSpPr>
        <p:cNvPr id="1" name=""/>
        <p:cNvGrpSpPr/>
        <p:nvPr/>
      </p:nvGrpSpPr>
      <p:grpSpPr>
        <a:xfrm>
          <a:off x="0" y="0"/>
          <a:ext cx="0" cy="0"/>
          <a:chOff x="0" y="0"/>
          <a:chExt cx="0" cy="0"/>
        </a:xfrm>
      </p:grpSpPr>
      <p:sp>
        <p:nvSpPr>
          <p:cNvPr id="6" name="Picture Placeholder 6"/>
          <p:cNvSpPr>
            <a:spLocks noGrp="1"/>
          </p:cNvSpPr>
          <p:nvPr>
            <p:ph type="pic" sz="quarter" idx="11" hasCustomPrompt="1"/>
          </p:nvPr>
        </p:nvSpPr>
        <p:spPr>
          <a:xfrm>
            <a:off x="914190" y="2399561"/>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7" name="Picture Placeholder 6"/>
          <p:cNvSpPr>
            <a:spLocks noGrp="1"/>
          </p:cNvSpPr>
          <p:nvPr>
            <p:ph type="pic" sz="quarter" idx="13" hasCustomPrompt="1"/>
          </p:nvPr>
        </p:nvSpPr>
        <p:spPr>
          <a:xfrm>
            <a:off x="2424404" y="2399561"/>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8" name="Picture Placeholder 6"/>
          <p:cNvSpPr>
            <a:spLocks noGrp="1"/>
          </p:cNvSpPr>
          <p:nvPr>
            <p:ph type="pic" sz="quarter" idx="14" hasCustomPrompt="1"/>
          </p:nvPr>
        </p:nvSpPr>
        <p:spPr>
          <a:xfrm>
            <a:off x="3931002" y="2399561"/>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9" name="Picture Placeholder 6"/>
          <p:cNvSpPr>
            <a:spLocks noGrp="1"/>
          </p:cNvSpPr>
          <p:nvPr>
            <p:ph type="pic" sz="quarter" idx="15" hasCustomPrompt="1"/>
          </p:nvPr>
        </p:nvSpPr>
        <p:spPr>
          <a:xfrm>
            <a:off x="5428694" y="2399561"/>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10" name="Picture Placeholder 6"/>
          <p:cNvSpPr>
            <a:spLocks noGrp="1"/>
          </p:cNvSpPr>
          <p:nvPr>
            <p:ph type="pic" sz="quarter" idx="16" hasCustomPrompt="1"/>
          </p:nvPr>
        </p:nvSpPr>
        <p:spPr>
          <a:xfrm>
            <a:off x="6938908" y="2399561"/>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11" name="Picture Placeholder 6"/>
          <p:cNvSpPr>
            <a:spLocks noGrp="1"/>
          </p:cNvSpPr>
          <p:nvPr>
            <p:ph type="pic" sz="quarter" idx="17" hasCustomPrompt="1"/>
          </p:nvPr>
        </p:nvSpPr>
        <p:spPr>
          <a:xfrm>
            <a:off x="8445506" y="2399561"/>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12" name="Picture Placeholder 6"/>
          <p:cNvSpPr>
            <a:spLocks noGrp="1"/>
          </p:cNvSpPr>
          <p:nvPr>
            <p:ph type="pic" sz="quarter" idx="18" hasCustomPrompt="1"/>
          </p:nvPr>
        </p:nvSpPr>
        <p:spPr>
          <a:xfrm>
            <a:off x="914190" y="3920864"/>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13" name="Picture Placeholder 6"/>
          <p:cNvSpPr>
            <a:spLocks noGrp="1"/>
          </p:cNvSpPr>
          <p:nvPr>
            <p:ph type="pic" sz="quarter" idx="19" hasCustomPrompt="1"/>
          </p:nvPr>
        </p:nvSpPr>
        <p:spPr>
          <a:xfrm>
            <a:off x="2424404" y="3920864"/>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14" name="Picture Placeholder 6"/>
          <p:cNvSpPr>
            <a:spLocks noGrp="1"/>
          </p:cNvSpPr>
          <p:nvPr>
            <p:ph type="pic" sz="quarter" idx="20" hasCustomPrompt="1"/>
          </p:nvPr>
        </p:nvSpPr>
        <p:spPr>
          <a:xfrm>
            <a:off x="3931002" y="3920864"/>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15" name="Picture Placeholder 6"/>
          <p:cNvSpPr>
            <a:spLocks noGrp="1"/>
          </p:cNvSpPr>
          <p:nvPr>
            <p:ph type="pic" sz="quarter" idx="21" hasCustomPrompt="1"/>
          </p:nvPr>
        </p:nvSpPr>
        <p:spPr>
          <a:xfrm>
            <a:off x="5428694" y="3920864"/>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16" name="Picture Placeholder 6"/>
          <p:cNvSpPr>
            <a:spLocks noGrp="1"/>
          </p:cNvSpPr>
          <p:nvPr>
            <p:ph type="pic" sz="quarter" idx="22" hasCustomPrompt="1"/>
          </p:nvPr>
        </p:nvSpPr>
        <p:spPr>
          <a:xfrm>
            <a:off x="6938908" y="3920864"/>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17" name="Picture Placeholder 6"/>
          <p:cNvSpPr>
            <a:spLocks noGrp="1"/>
          </p:cNvSpPr>
          <p:nvPr>
            <p:ph type="pic" sz="quarter" idx="23" hasCustomPrompt="1"/>
          </p:nvPr>
        </p:nvSpPr>
        <p:spPr>
          <a:xfrm>
            <a:off x="8445506" y="3920864"/>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18" name="Picture Placeholder 6"/>
          <p:cNvSpPr>
            <a:spLocks noGrp="1"/>
          </p:cNvSpPr>
          <p:nvPr>
            <p:ph type="pic" sz="quarter" idx="24" hasCustomPrompt="1"/>
          </p:nvPr>
        </p:nvSpPr>
        <p:spPr>
          <a:xfrm>
            <a:off x="914190" y="5442167"/>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19" name="Picture Placeholder 6"/>
          <p:cNvSpPr>
            <a:spLocks noGrp="1"/>
          </p:cNvSpPr>
          <p:nvPr>
            <p:ph type="pic" sz="quarter" idx="25" hasCustomPrompt="1"/>
          </p:nvPr>
        </p:nvSpPr>
        <p:spPr>
          <a:xfrm>
            <a:off x="2424404" y="5442167"/>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20" name="Picture Placeholder 6"/>
          <p:cNvSpPr>
            <a:spLocks noGrp="1"/>
          </p:cNvSpPr>
          <p:nvPr>
            <p:ph type="pic" sz="quarter" idx="26" hasCustomPrompt="1"/>
          </p:nvPr>
        </p:nvSpPr>
        <p:spPr>
          <a:xfrm>
            <a:off x="3931002" y="5442167"/>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21" name="Picture Placeholder 6"/>
          <p:cNvSpPr>
            <a:spLocks noGrp="1"/>
          </p:cNvSpPr>
          <p:nvPr>
            <p:ph type="pic" sz="quarter" idx="27" hasCustomPrompt="1"/>
          </p:nvPr>
        </p:nvSpPr>
        <p:spPr>
          <a:xfrm>
            <a:off x="5428694" y="5442167"/>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22" name="Picture Placeholder 6"/>
          <p:cNvSpPr>
            <a:spLocks noGrp="1"/>
          </p:cNvSpPr>
          <p:nvPr>
            <p:ph type="pic" sz="quarter" idx="28" hasCustomPrompt="1"/>
          </p:nvPr>
        </p:nvSpPr>
        <p:spPr>
          <a:xfrm>
            <a:off x="6938908" y="5442167"/>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23" name="Picture Placeholder 6"/>
          <p:cNvSpPr>
            <a:spLocks noGrp="1"/>
          </p:cNvSpPr>
          <p:nvPr>
            <p:ph type="pic" sz="quarter" idx="29" hasCustomPrompt="1"/>
          </p:nvPr>
        </p:nvSpPr>
        <p:spPr>
          <a:xfrm>
            <a:off x="8445506" y="5442167"/>
            <a:ext cx="1321004" cy="1325290"/>
          </a:xfrm>
          <a:prstGeom prst="rect">
            <a:avLst/>
          </a:prstGeom>
          <a:solidFill>
            <a:schemeClr val="bg1"/>
          </a:solidFill>
          <a:ln>
            <a:noFill/>
          </a:ln>
        </p:spPr>
        <p:txBody>
          <a:bodyPr anchor="ctr"/>
          <a:lstStyle>
            <a:lvl1pPr marL="0" indent="0" algn="ctr">
              <a:buNone/>
              <a:defRPr sz="1200">
                <a:latin typeface="Arial" charset="0"/>
                <a:ea typeface="Arial" charset="0"/>
                <a:cs typeface="Arial" charset="0"/>
              </a:defRPr>
            </a:lvl1pPr>
          </a:lstStyle>
          <a:p>
            <a:r>
              <a:rPr lang="en-US" dirty="0"/>
              <a:t>Client Logo</a:t>
            </a:r>
          </a:p>
        </p:txBody>
      </p:sp>
      <p:sp>
        <p:nvSpPr>
          <p:cNvPr id="24" name="Text Placeholder 11"/>
          <p:cNvSpPr>
            <a:spLocks noGrp="1"/>
          </p:cNvSpPr>
          <p:nvPr>
            <p:ph type="body" sz="quarter" idx="30" hasCustomPrompt="1"/>
          </p:nvPr>
        </p:nvSpPr>
        <p:spPr>
          <a:xfrm>
            <a:off x="914190" y="1575063"/>
            <a:ext cx="4470593" cy="569326"/>
          </a:xfrm>
          <a:prstGeom prst="rect">
            <a:avLst/>
          </a:prstGeom>
        </p:spPr>
        <p:txBody>
          <a:bodyPr anchor="t"/>
          <a:lstStyle>
            <a:lvl1pPr marL="0" indent="0">
              <a:buNone/>
              <a:defRPr sz="1200" b="0">
                <a:solidFill>
                  <a:schemeClr val="bg2"/>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28" name="Shape 144"/>
          <p:cNvSpPr/>
          <p:nvPr userDrawn="1"/>
        </p:nvSpPr>
        <p:spPr>
          <a:xfrm>
            <a:off x="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29" name="Shape 145"/>
          <p:cNvSpPr/>
          <p:nvPr userDrawn="1"/>
        </p:nvSpPr>
        <p:spPr>
          <a:xfrm>
            <a:off x="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0" name="Text Placeholder 11"/>
          <p:cNvSpPr>
            <a:spLocks noGrp="1"/>
          </p:cNvSpPr>
          <p:nvPr>
            <p:ph type="body" sz="quarter" idx="12" hasCustomPrompt="1"/>
          </p:nvPr>
        </p:nvSpPr>
        <p:spPr>
          <a:xfrm>
            <a:off x="914190" y="675777"/>
            <a:ext cx="4470593" cy="554211"/>
          </a:xfrm>
          <a:prstGeom prst="rect">
            <a:avLst/>
          </a:prstGeom>
        </p:spPr>
        <p:txBody>
          <a:bodyPr anchor="t"/>
          <a:lstStyle>
            <a:lvl1pPr marL="0" indent="0">
              <a:buNone/>
              <a:defRPr sz="3000" b="1">
                <a:solidFill>
                  <a:schemeClr val="accent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Title</a:t>
            </a:r>
          </a:p>
        </p:txBody>
      </p:sp>
      <p:sp>
        <p:nvSpPr>
          <p:cNvPr id="31" name="Shape 144"/>
          <p:cNvSpPr/>
          <p:nvPr userDrawn="1"/>
        </p:nvSpPr>
        <p:spPr>
          <a:xfrm>
            <a:off x="1032070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32" name="Shape 145"/>
          <p:cNvSpPr/>
          <p:nvPr userDrawn="1"/>
        </p:nvSpPr>
        <p:spPr>
          <a:xfrm>
            <a:off x="1032070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26" name="TextBox 25">
            <a:extLst>
              <a:ext uri="{FF2B5EF4-FFF2-40B4-BE49-F238E27FC236}">
                <a16:creationId xmlns:a16="http://schemas.microsoft.com/office/drawing/2014/main" xmlns="" id="{AA8DFB2E-08AA-EF4C-866B-D7C9C453BFD7}"/>
              </a:ext>
            </a:extLst>
          </p:cNvPr>
          <p:cNvSpPr txBox="1"/>
          <p:nvPr userDrawn="1"/>
        </p:nvSpPr>
        <p:spPr>
          <a:xfrm>
            <a:off x="10320699"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tx1"/>
                </a:solidFill>
                <a:effectLst/>
                <a:uFillTx/>
                <a:latin typeface="+mj-lt"/>
                <a:ea typeface="+mj-ea"/>
                <a:cs typeface="+mj-cs"/>
                <a:sym typeface="Calibri"/>
              </a:rPr>
              <a:t>‹Nr.›</a:t>
            </a:fld>
            <a:endParaRPr kumimoji="0" lang="en-US" sz="1000" b="0" i="0" u="none" strike="noStrike" cap="none" spc="0" normalizeH="0" baseline="0" dirty="0">
              <a:ln>
                <a:noFill/>
              </a:ln>
              <a:solidFill>
                <a:schemeClr val="tx1"/>
              </a:solidFill>
              <a:effectLst/>
              <a:uFillTx/>
              <a:latin typeface="+mj-lt"/>
              <a:ea typeface="+mj-ea"/>
              <a:cs typeface="+mj-cs"/>
              <a:sym typeface="Calibri"/>
            </a:endParaRPr>
          </a:p>
        </p:txBody>
      </p:sp>
    </p:spTree>
    <p:extLst>
      <p:ext uri="{BB962C8B-B14F-4D97-AF65-F5344CB8AC3E}">
        <p14:creationId xmlns:p14="http://schemas.microsoft.com/office/powerpoint/2010/main" val="177734164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eak Slide Picture">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0"/>
            <a:ext cx="10680700" cy="7560000"/>
          </a:xfrm>
          <a:prstGeom prst="rect">
            <a:avLst/>
          </a:prstGeom>
        </p:spPr>
        <p:txBody>
          <a:bodyPr anchor="ctr"/>
          <a:lstStyle>
            <a:lvl1pPr marL="0" indent="0" algn="ctr">
              <a:buNone/>
              <a:defRPr>
                <a:latin typeface="Arial" charset="0"/>
                <a:ea typeface="Arial" charset="0"/>
                <a:cs typeface="Arial" charset="0"/>
              </a:defRPr>
            </a:lvl1pPr>
          </a:lstStyle>
          <a:p>
            <a:r>
              <a:rPr lang="en-US" dirty="0"/>
              <a:t>Background image</a:t>
            </a:r>
          </a:p>
        </p:txBody>
      </p:sp>
      <p:sp>
        <p:nvSpPr>
          <p:cNvPr id="4" name="Text Placeholder 11"/>
          <p:cNvSpPr>
            <a:spLocks noGrp="1"/>
          </p:cNvSpPr>
          <p:nvPr>
            <p:ph type="body" sz="quarter" idx="12" hasCustomPrompt="1"/>
          </p:nvPr>
        </p:nvSpPr>
        <p:spPr>
          <a:xfrm>
            <a:off x="914190" y="3054835"/>
            <a:ext cx="4470593" cy="554211"/>
          </a:xfrm>
          <a:prstGeom prst="rect">
            <a:avLst/>
          </a:prstGeom>
        </p:spPr>
        <p:txBody>
          <a:bodyPr anchor="t"/>
          <a:lstStyle>
            <a:lvl1pPr marL="0" indent="0">
              <a:buNone/>
              <a:defRPr sz="3000" b="1">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Title</a:t>
            </a:r>
          </a:p>
        </p:txBody>
      </p:sp>
      <p:sp>
        <p:nvSpPr>
          <p:cNvPr id="5" name="Text Placeholder 11"/>
          <p:cNvSpPr>
            <a:spLocks noGrp="1"/>
          </p:cNvSpPr>
          <p:nvPr>
            <p:ph type="body" sz="quarter" idx="30" hasCustomPrompt="1"/>
          </p:nvPr>
        </p:nvSpPr>
        <p:spPr>
          <a:xfrm>
            <a:off x="914190" y="3954121"/>
            <a:ext cx="4470593" cy="569326"/>
          </a:xfrm>
          <a:prstGeom prst="rect">
            <a:avLst/>
          </a:prstGeom>
        </p:spPr>
        <p:txBody>
          <a:bodyPr anchor="t"/>
          <a:lstStyle>
            <a:lvl1pPr marL="0" indent="0">
              <a:buNone/>
              <a:defRPr sz="1200" b="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6" name="Rectangle 5"/>
          <p:cNvSpPr/>
          <p:nvPr userDrawn="1"/>
        </p:nvSpPr>
        <p:spPr>
          <a:xfrm>
            <a:off x="10320700" y="0"/>
            <a:ext cx="360000" cy="7578738"/>
          </a:xfrm>
          <a:prstGeom prst="rect">
            <a:avLst/>
          </a:prstGeom>
          <a:solidFill>
            <a:schemeClr val="bg1">
              <a:lumMod val="95000"/>
              <a:alpha val="3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360000" cy="7578738"/>
          </a:xfrm>
          <a:prstGeom prst="rect">
            <a:avLst/>
          </a:prstGeom>
          <a:solidFill>
            <a:schemeClr val="bg1">
              <a:lumMod val="95000"/>
              <a:alpha val="3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0D5B9419-5406-7B4F-94CF-D0F4E0F464CA}"/>
              </a:ext>
            </a:extLst>
          </p:cNvPr>
          <p:cNvSpPr txBox="1"/>
          <p:nvPr userDrawn="1"/>
        </p:nvSpPr>
        <p:spPr>
          <a:xfrm>
            <a:off x="10320699"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bg1"/>
                </a:solidFill>
                <a:effectLst/>
                <a:uFillTx/>
                <a:latin typeface="+mj-lt"/>
                <a:ea typeface="+mj-ea"/>
                <a:cs typeface="+mj-cs"/>
                <a:sym typeface="Calibri"/>
              </a:rPr>
              <a:t>‹Nr.›</a:t>
            </a:fld>
            <a:endParaRPr kumimoji="0" lang="en-US" sz="1000" b="0" i="0" u="none" strike="noStrike" cap="none" spc="0" normalizeH="0" baseline="0" dirty="0">
              <a:ln>
                <a:noFill/>
              </a:ln>
              <a:solidFill>
                <a:schemeClr val="bg1"/>
              </a:solidFill>
              <a:effectLst/>
              <a:uFillTx/>
              <a:latin typeface="+mj-lt"/>
              <a:ea typeface="+mj-ea"/>
              <a:cs typeface="+mj-cs"/>
              <a:sym typeface="Calibri"/>
            </a:endParaRPr>
          </a:p>
        </p:txBody>
      </p:sp>
    </p:spTree>
    <p:extLst>
      <p:ext uri="{BB962C8B-B14F-4D97-AF65-F5344CB8AC3E}">
        <p14:creationId xmlns:p14="http://schemas.microsoft.com/office/powerpoint/2010/main" val="71439342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 Slide Background">
    <p:bg>
      <p:bgPr>
        <a:solidFill>
          <a:schemeClr val="accent1"/>
        </a:solidFill>
        <a:effectLst/>
      </p:bgPr>
    </p:bg>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914190" y="3054835"/>
            <a:ext cx="4470593" cy="554211"/>
          </a:xfrm>
          <a:prstGeom prst="rect">
            <a:avLst/>
          </a:prstGeom>
        </p:spPr>
        <p:txBody>
          <a:bodyPr anchor="t"/>
          <a:lstStyle>
            <a:lvl1pPr marL="0" indent="0">
              <a:buNone/>
              <a:defRPr sz="3000" b="1">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Title</a:t>
            </a:r>
          </a:p>
        </p:txBody>
      </p:sp>
      <p:sp>
        <p:nvSpPr>
          <p:cNvPr id="5" name="Text Placeholder 11"/>
          <p:cNvSpPr>
            <a:spLocks noGrp="1"/>
          </p:cNvSpPr>
          <p:nvPr>
            <p:ph type="body" sz="quarter" idx="30" hasCustomPrompt="1"/>
          </p:nvPr>
        </p:nvSpPr>
        <p:spPr>
          <a:xfrm>
            <a:off x="914190" y="3954121"/>
            <a:ext cx="4470593" cy="569326"/>
          </a:xfrm>
          <a:prstGeom prst="rect">
            <a:avLst/>
          </a:prstGeom>
        </p:spPr>
        <p:txBody>
          <a:bodyPr anchor="t"/>
          <a:lstStyle>
            <a:lvl1pPr marL="0" indent="0">
              <a:buNone/>
              <a:defRPr sz="1200" b="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8" name="Rectangle 7"/>
          <p:cNvSpPr/>
          <p:nvPr userDrawn="1"/>
        </p:nvSpPr>
        <p:spPr>
          <a:xfrm>
            <a:off x="10320700" y="0"/>
            <a:ext cx="360000" cy="7578738"/>
          </a:xfrm>
          <a:prstGeom prst="rect">
            <a:avLst/>
          </a:prstGeom>
          <a:solidFill>
            <a:schemeClr val="bg1">
              <a:lumMod val="95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360000" cy="7578738"/>
          </a:xfrm>
          <a:prstGeom prst="rect">
            <a:avLst/>
          </a:prstGeom>
          <a:solidFill>
            <a:schemeClr val="bg1">
              <a:lumMod val="95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95FE9ED6-C31F-494C-8093-AC72A4648B82}"/>
              </a:ext>
            </a:extLst>
          </p:cNvPr>
          <p:cNvSpPr txBox="1"/>
          <p:nvPr userDrawn="1"/>
        </p:nvSpPr>
        <p:spPr>
          <a:xfrm>
            <a:off x="10320699"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bg1"/>
                </a:solidFill>
                <a:effectLst/>
                <a:uFillTx/>
                <a:latin typeface="+mj-lt"/>
                <a:ea typeface="+mj-ea"/>
                <a:cs typeface="+mj-cs"/>
                <a:sym typeface="Calibri"/>
              </a:rPr>
              <a:t>‹Nr.›</a:t>
            </a:fld>
            <a:endParaRPr kumimoji="0" lang="en-US" sz="1000" b="0" i="0" u="none" strike="noStrike" cap="none" spc="0" normalizeH="0" baseline="0" dirty="0">
              <a:ln>
                <a:noFill/>
              </a:ln>
              <a:solidFill>
                <a:schemeClr val="bg1"/>
              </a:solidFill>
              <a:effectLst/>
              <a:uFillTx/>
              <a:latin typeface="+mj-lt"/>
              <a:ea typeface="+mj-ea"/>
              <a:cs typeface="+mj-cs"/>
              <a:sym typeface="Calibri"/>
            </a:endParaRPr>
          </a:p>
        </p:txBody>
      </p:sp>
    </p:spTree>
    <p:extLst>
      <p:ext uri="{BB962C8B-B14F-4D97-AF65-F5344CB8AC3E}">
        <p14:creationId xmlns:p14="http://schemas.microsoft.com/office/powerpoint/2010/main" val="123518632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Boxes Slide">
    <p:spTree>
      <p:nvGrpSpPr>
        <p:cNvPr id="1" name=""/>
        <p:cNvGrpSpPr/>
        <p:nvPr/>
      </p:nvGrpSpPr>
      <p:grpSpPr>
        <a:xfrm>
          <a:off x="0" y="0"/>
          <a:ext cx="0" cy="0"/>
          <a:chOff x="0" y="0"/>
          <a:chExt cx="0" cy="0"/>
        </a:xfrm>
      </p:grpSpPr>
      <p:sp>
        <p:nvSpPr>
          <p:cNvPr id="6" name="Shape 144"/>
          <p:cNvSpPr/>
          <p:nvPr userDrawn="1"/>
        </p:nvSpPr>
        <p:spPr>
          <a:xfrm>
            <a:off x="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7" name="Shape 145"/>
          <p:cNvSpPr/>
          <p:nvPr userDrawn="1"/>
        </p:nvSpPr>
        <p:spPr>
          <a:xfrm>
            <a:off x="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8" name="Text Placeholder 11"/>
          <p:cNvSpPr>
            <a:spLocks noGrp="1"/>
          </p:cNvSpPr>
          <p:nvPr>
            <p:ph type="body" sz="quarter" idx="12" hasCustomPrompt="1"/>
          </p:nvPr>
        </p:nvSpPr>
        <p:spPr>
          <a:xfrm>
            <a:off x="914190" y="675777"/>
            <a:ext cx="4470593" cy="554211"/>
          </a:xfrm>
          <a:prstGeom prst="rect">
            <a:avLst/>
          </a:prstGeom>
        </p:spPr>
        <p:txBody>
          <a:bodyPr anchor="t"/>
          <a:lstStyle>
            <a:lvl1pPr marL="0" indent="0">
              <a:buNone/>
              <a:defRPr sz="3000" b="1">
                <a:solidFill>
                  <a:schemeClr val="accent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Title</a:t>
            </a:r>
          </a:p>
        </p:txBody>
      </p:sp>
      <p:sp>
        <p:nvSpPr>
          <p:cNvPr id="9" name="Shape 144"/>
          <p:cNvSpPr/>
          <p:nvPr userDrawn="1"/>
        </p:nvSpPr>
        <p:spPr>
          <a:xfrm>
            <a:off x="1032070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10" name="Shape 145"/>
          <p:cNvSpPr/>
          <p:nvPr userDrawn="1"/>
        </p:nvSpPr>
        <p:spPr>
          <a:xfrm>
            <a:off x="1032070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1" name="Text Placeholder 11"/>
          <p:cNvSpPr>
            <a:spLocks noGrp="1"/>
          </p:cNvSpPr>
          <p:nvPr>
            <p:ph type="body" sz="quarter" idx="16" hasCustomPrompt="1"/>
          </p:nvPr>
        </p:nvSpPr>
        <p:spPr>
          <a:xfrm>
            <a:off x="914190" y="2672006"/>
            <a:ext cx="2644595" cy="4400433"/>
          </a:xfrm>
          <a:prstGeom prst="rect">
            <a:avLst/>
          </a:prstGeom>
          <a:solidFill>
            <a:schemeClr val="accent1"/>
          </a:solidFill>
        </p:spPr>
        <p:txBody>
          <a:bodyPr lIns="144000" tIns="144000" rIns="144000" bIns="144000" anchor="t"/>
          <a:lstStyle>
            <a:lvl1pPr marL="0" indent="0">
              <a:buNone/>
              <a:defRPr sz="8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r>
              <a:rPr lang="en-GB" sz="1400" b="1" dirty="0">
                <a:solidFill>
                  <a:schemeClr val="bg1"/>
                </a:solidFill>
              </a:rPr>
              <a:t>Xx</a:t>
            </a:r>
          </a:p>
          <a:p>
            <a:endParaRPr lang="en-GB" sz="1400" b="1" dirty="0">
              <a:solidFill>
                <a:schemeClr val="bg1"/>
              </a:solidFill>
            </a:endParaRPr>
          </a:p>
          <a:p>
            <a:r>
              <a:rPr lang="en-GB" sz="1400" dirty="0">
                <a:solidFill>
                  <a:schemeClr val="bg1"/>
                </a:solidFill>
              </a:rPr>
              <a:t>Xx</a:t>
            </a:r>
            <a:endParaRPr lang="en-GB" dirty="0">
              <a:solidFill>
                <a:schemeClr val="bg1"/>
              </a:solidFill>
            </a:endParaRPr>
          </a:p>
        </p:txBody>
      </p:sp>
      <p:sp>
        <p:nvSpPr>
          <p:cNvPr id="12" name="Text Placeholder 11"/>
          <p:cNvSpPr>
            <a:spLocks noGrp="1"/>
          </p:cNvSpPr>
          <p:nvPr>
            <p:ph type="body" sz="quarter" idx="17" hasCustomPrompt="1"/>
          </p:nvPr>
        </p:nvSpPr>
        <p:spPr>
          <a:xfrm>
            <a:off x="3989164" y="2672006"/>
            <a:ext cx="2644595" cy="4400433"/>
          </a:xfrm>
          <a:prstGeom prst="rect">
            <a:avLst/>
          </a:prstGeom>
          <a:solidFill>
            <a:schemeClr val="accent1"/>
          </a:solidFill>
        </p:spPr>
        <p:txBody>
          <a:bodyPr lIns="144000" tIns="144000" rIns="144000" bIns="144000" anchor="t"/>
          <a:lstStyle>
            <a:lvl1pPr marL="0" indent="0">
              <a:buNone/>
              <a:defRPr sz="8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r>
              <a:rPr lang="en-GB" sz="1400" b="1" dirty="0">
                <a:solidFill>
                  <a:schemeClr val="bg1"/>
                </a:solidFill>
              </a:rPr>
              <a:t>Xx</a:t>
            </a:r>
          </a:p>
          <a:p>
            <a:endParaRPr lang="en-GB" sz="1400" b="1" dirty="0">
              <a:solidFill>
                <a:schemeClr val="bg1"/>
              </a:solidFill>
            </a:endParaRPr>
          </a:p>
          <a:p>
            <a:r>
              <a:rPr lang="en-GB" sz="1400" dirty="0">
                <a:solidFill>
                  <a:schemeClr val="bg1"/>
                </a:solidFill>
              </a:rPr>
              <a:t>Xx</a:t>
            </a:r>
            <a:endParaRPr lang="en-GB" dirty="0">
              <a:solidFill>
                <a:schemeClr val="bg1"/>
              </a:solidFill>
            </a:endParaRPr>
          </a:p>
        </p:txBody>
      </p:sp>
      <p:sp>
        <p:nvSpPr>
          <p:cNvPr id="13" name="Text Placeholder 11"/>
          <p:cNvSpPr>
            <a:spLocks noGrp="1"/>
          </p:cNvSpPr>
          <p:nvPr>
            <p:ph type="body" sz="quarter" idx="18" hasCustomPrompt="1"/>
          </p:nvPr>
        </p:nvSpPr>
        <p:spPr>
          <a:xfrm>
            <a:off x="7064138" y="2672006"/>
            <a:ext cx="2644595" cy="4400433"/>
          </a:xfrm>
          <a:prstGeom prst="rect">
            <a:avLst/>
          </a:prstGeom>
          <a:solidFill>
            <a:schemeClr val="accent1"/>
          </a:solidFill>
        </p:spPr>
        <p:txBody>
          <a:bodyPr lIns="144000" tIns="144000" rIns="144000" bIns="144000" anchor="t"/>
          <a:lstStyle>
            <a:lvl1pPr marL="0" indent="0">
              <a:buNone/>
              <a:defRPr sz="8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r>
              <a:rPr lang="en-GB" sz="1400" b="1" dirty="0">
                <a:solidFill>
                  <a:schemeClr val="bg1"/>
                </a:solidFill>
              </a:rPr>
              <a:t>Xx</a:t>
            </a:r>
          </a:p>
          <a:p>
            <a:endParaRPr lang="en-GB" sz="1400" b="1" dirty="0">
              <a:solidFill>
                <a:schemeClr val="bg1"/>
              </a:solidFill>
            </a:endParaRPr>
          </a:p>
          <a:p>
            <a:r>
              <a:rPr lang="en-GB" sz="1400" dirty="0">
                <a:solidFill>
                  <a:schemeClr val="bg1"/>
                </a:solidFill>
              </a:rPr>
              <a:t>Xx</a:t>
            </a:r>
            <a:endParaRPr lang="en-GB" dirty="0">
              <a:solidFill>
                <a:schemeClr val="bg1"/>
              </a:solidFill>
            </a:endParaRPr>
          </a:p>
        </p:txBody>
      </p:sp>
      <p:sp>
        <p:nvSpPr>
          <p:cNvPr id="14" name="Text Placeholder 11"/>
          <p:cNvSpPr>
            <a:spLocks noGrp="1"/>
          </p:cNvSpPr>
          <p:nvPr>
            <p:ph type="body" sz="quarter" idx="30" hasCustomPrompt="1"/>
          </p:nvPr>
        </p:nvSpPr>
        <p:spPr>
          <a:xfrm>
            <a:off x="914190" y="1575063"/>
            <a:ext cx="4470593" cy="569326"/>
          </a:xfrm>
          <a:prstGeom prst="rect">
            <a:avLst/>
          </a:prstGeom>
        </p:spPr>
        <p:txBody>
          <a:bodyPr anchor="t"/>
          <a:lstStyle>
            <a:lvl1pPr marL="0" indent="0">
              <a:buNone/>
              <a:defRPr sz="12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15" name="TextBox 14">
            <a:extLst>
              <a:ext uri="{FF2B5EF4-FFF2-40B4-BE49-F238E27FC236}">
                <a16:creationId xmlns:a16="http://schemas.microsoft.com/office/drawing/2014/main" xmlns="" id="{036271A9-0488-2943-864F-01A270307972}"/>
              </a:ext>
            </a:extLst>
          </p:cNvPr>
          <p:cNvSpPr txBox="1"/>
          <p:nvPr userDrawn="1"/>
        </p:nvSpPr>
        <p:spPr>
          <a:xfrm>
            <a:off x="10320699"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tx1"/>
                </a:solidFill>
                <a:effectLst/>
                <a:uFillTx/>
                <a:latin typeface="+mj-lt"/>
                <a:ea typeface="+mj-ea"/>
                <a:cs typeface="+mj-cs"/>
                <a:sym typeface="Calibri"/>
              </a:rPr>
              <a:t>‹Nr.›</a:t>
            </a:fld>
            <a:endParaRPr kumimoji="0" lang="en-US" sz="1000" b="0" i="0" u="none" strike="noStrike" cap="none" spc="0" normalizeH="0" baseline="0" dirty="0">
              <a:ln>
                <a:noFill/>
              </a:ln>
              <a:solidFill>
                <a:schemeClr val="tx1"/>
              </a:solidFill>
              <a:effectLst/>
              <a:uFillTx/>
              <a:latin typeface="+mj-lt"/>
              <a:ea typeface="+mj-ea"/>
              <a:cs typeface="+mj-cs"/>
              <a:sym typeface="Calibri"/>
            </a:endParaRPr>
          </a:p>
        </p:txBody>
      </p:sp>
    </p:spTree>
    <p:extLst>
      <p:ext uri="{BB962C8B-B14F-4D97-AF65-F5344CB8AC3E}">
        <p14:creationId xmlns:p14="http://schemas.microsoft.com/office/powerpoint/2010/main" val="175503543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Shape 144"/>
          <p:cNvSpPr/>
          <p:nvPr userDrawn="1"/>
        </p:nvSpPr>
        <p:spPr>
          <a:xfrm>
            <a:off x="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4" name="Shape 145"/>
          <p:cNvSpPr/>
          <p:nvPr userDrawn="1"/>
        </p:nvSpPr>
        <p:spPr>
          <a:xfrm>
            <a:off x="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5" name="Text Placeholder 11"/>
          <p:cNvSpPr>
            <a:spLocks noGrp="1"/>
          </p:cNvSpPr>
          <p:nvPr>
            <p:ph type="body" sz="quarter" idx="12" hasCustomPrompt="1"/>
          </p:nvPr>
        </p:nvSpPr>
        <p:spPr>
          <a:xfrm>
            <a:off x="914190" y="675777"/>
            <a:ext cx="4470593" cy="554211"/>
          </a:xfrm>
          <a:prstGeom prst="rect">
            <a:avLst/>
          </a:prstGeom>
        </p:spPr>
        <p:txBody>
          <a:bodyPr anchor="t"/>
          <a:lstStyle>
            <a:lvl1pPr marL="0" indent="0">
              <a:buNone/>
              <a:defRPr sz="3000" b="1">
                <a:solidFill>
                  <a:schemeClr val="accent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Title</a:t>
            </a:r>
          </a:p>
        </p:txBody>
      </p:sp>
      <p:sp>
        <p:nvSpPr>
          <p:cNvPr id="6" name="Shape 144"/>
          <p:cNvSpPr/>
          <p:nvPr userDrawn="1"/>
        </p:nvSpPr>
        <p:spPr>
          <a:xfrm>
            <a:off x="1032070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7" name="Shape 145"/>
          <p:cNvSpPr/>
          <p:nvPr userDrawn="1"/>
        </p:nvSpPr>
        <p:spPr>
          <a:xfrm>
            <a:off x="1032070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8" name="Text Placeholder 11"/>
          <p:cNvSpPr>
            <a:spLocks noGrp="1"/>
          </p:cNvSpPr>
          <p:nvPr>
            <p:ph type="body" sz="quarter" idx="16" hasCustomPrompt="1"/>
          </p:nvPr>
        </p:nvSpPr>
        <p:spPr>
          <a:xfrm>
            <a:off x="914190" y="2489464"/>
            <a:ext cx="2644595" cy="2102295"/>
          </a:xfrm>
          <a:prstGeom prst="rect">
            <a:avLst/>
          </a:prstGeom>
          <a:solidFill>
            <a:schemeClr val="accent1"/>
          </a:solidFill>
        </p:spPr>
        <p:txBody>
          <a:bodyPr lIns="144000" tIns="144000" rIns="144000" bIns="144000" anchor="t"/>
          <a:lstStyle>
            <a:lvl1pPr marL="0" indent="0">
              <a:buNone/>
              <a:defRPr sz="8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r>
              <a:rPr lang="en-GB" sz="1400" b="1" dirty="0">
                <a:solidFill>
                  <a:schemeClr val="bg1"/>
                </a:solidFill>
              </a:rPr>
              <a:t>Xx</a:t>
            </a:r>
          </a:p>
          <a:p>
            <a:endParaRPr lang="en-GB" sz="1400" b="1" dirty="0">
              <a:solidFill>
                <a:schemeClr val="bg1"/>
              </a:solidFill>
            </a:endParaRPr>
          </a:p>
          <a:p>
            <a:r>
              <a:rPr lang="en-GB" sz="1400" dirty="0">
                <a:solidFill>
                  <a:schemeClr val="bg1"/>
                </a:solidFill>
              </a:rPr>
              <a:t>Xx</a:t>
            </a:r>
            <a:endParaRPr lang="en-GB" dirty="0">
              <a:solidFill>
                <a:schemeClr val="bg1"/>
              </a:solidFill>
            </a:endParaRPr>
          </a:p>
        </p:txBody>
      </p:sp>
      <p:sp>
        <p:nvSpPr>
          <p:cNvPr id="9" name="Text Placeholder 11"/>
          <p:cNvSpPr>
            <a:spLocks noGrp="1"/>
          </p:cNvSpPr>
          <p:nvPr>
            <p:ph type="body" sz="quarter" idx="17" hasCustomPrompt="1"/>
          </p:nvPr>
        </p:nvSpPr>
        <p:spPr>
          <a:xfrm>
            <a:off x="3989164" y="2489464"/>
            <a:ext cx="2644595" cy="2102295"/>
          </a:xfrm>
          <a:prstGeom prst="rect">
            <a:avLst/>
          </a:prstGeom>
          <a:solidFill>
            <a:schemeClr val="accent1"/>
          </a:solidFill>
        </p:spPr>
        <p:txBody>
          <a:bodyPr lIns="144000" tIns="144000" rIns="144000" bIns="144000" anchor="t"/>
          <a:lstStyle>
            <a:lvl1pPr marL="0" indent="0">
              <a:buNone/>
              <a:defRPr sz="8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r>
              <a:rPr lang="en-GB" sz="1400" b="1" dirty="0">
                <a:solidFill>
                  <a:schemeClr val="bg1"/>
                </a:solidFill>
              </a:rPr>
              <a:t>Xx</a:t>
            </a:r>
          </a:p>
          <a:p>
            <a:endParaRPr lang="en-GB" sz="1400" b="1" dirty="0">
              <a:solidFill>
                <a:schemeClr val="bg1"/>
              </a:solidFill>
            </a:endParaRPr>
          </a:p>
          <a:p>
            <a:r>
              <a:rPr lang="en-GB" sz="1400" dirty="0">
                <a:solidFill>
                  <a:schemeClr val="bg1"/>
                </a:solidFill>
              </a:rPr>
              <a:t>Xx</a:t>
            </a:r>
            <a:endParaRPr lang="en-GB" dirty="0">
              <a:solidFill>
                <a:schemeClr val="bg1"/>
              </a:solidFill>
            </a:endParaRPr>
          </a:p>
        </p:txBody>
      </p:sp>
      <p:sp>
        <p:nvSpPr>
          <p:cNvPr id="10" name="Text Placeholder 11"/>
          <p:cNvSpPr>
            <a:spLocks noGrp="1"/>
          </p:cNvSpPr>
          <p:nvPr>
            <p:ph type="body" sz="quarter" idx="18" hasCustomPrompt="1"/>
          </p:nvPr>
        </p:nvSpPr>
        <p:spPr>
          <a:xfrm>
            <a:off x="7064138" y="2489464"/>
            <a:ext cx="2644595" cy="2102295"/>
          </a:xfrm>
          <a:prstGeom prst="rect">
            <a:avLst/>
          </a:prstGeom>
          <a:solidFill>
            <a:schemeClr val="accent1"/>
          </a:solidFill>
        </p:spPr>
        <p:txBody>
          <a:bodyPr lIns="144000" tIns="144000" rIns="144000" bIns="144000" anchor="t"/>
          <a:lstStyle>
            <a:lvl1pPr marL="0" indent="0">
              <a:buNone/>
              <a:defRPr sz="8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r>
              <a:rPr lang="en-GB" sz="1400" b="1" dirty="0">
                <a:solidFill>
                  <a:schemeClr val="bg1"/>
                </a:solidFill>
              </a:rPr>
              <a:t>Xx</a:t>
            </a:r>
          </a:p>
          <a:p>
            <a:endParaRPr lang="en-GB" sz="1400" b="1" dirty="0">
              <a:solidFill>
                <a:schemeClr val="bg1"/>
              </a:solidFill>
            </a:endParaRPr>
          </a:p>
          <a:p>
            <a:r>
              <a:rPr lang="en-GB" sz="1400" dirty="0">
                <a:solidFill>
                  <a:schemeClr val="bg1"/>
                </a:solidFill>
              </a:rPr>
              <a:t>Xx</a:t>
            </a:r>
            <a:endParaRPr lang="en-GB" dirty="0">
              <a:solidFill>
                <a:schemeClr val="bg1"/>
              </a:solidFill>
            </a:endParaRPr>
          </a:p>
        </p:txBody>
      </p:sp>
      <p:sp>
        <p:nvSpPr>
          <p:cNvPr id="11" name="Text Placeholder 11"/>
          <p:cNvSpPr>
            <a:spLocks noGrp="1"/>
          </p:cNvSpPr>
          <p:nvPr>
            <p:ph type="body" sz="quarter" idx="30" hasCustomPrompt="1"/>
          </p:nvPr>
        </p:nvSpPr>
        <p:spPr>
          <a:xfrm>
            <a:off x="914190" y="1575063"/>
            <a:ext cx="4470593" cy="569326"/>
          </a:xfrm>
          <a:prstGeom prst="rect">
            <a:avLst/>
          </a:prstGeom>
        </p:spPr>
        <p:txBody>
          <a:bodyPr anchor="t"/>
          <a:lstStyle>
            <a:lvl1pPr marL="0" indent="0">
              <a:buNone/>
              <a:defRPr sz="12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12" name="Text Placeholder 11"/>
          <p:cNvSpPr>
            <a:spLocks noGrp="1"/>
          </p:cNvSpPr>
          <p:nvPr>
            <p:ph type="body" sz="quarter" idx="31" hasCustomPrompt="1"/>
          </p:nvPr>
        </p:nvSpPr>
        <p:spPr>
          <a:xfrm>
            <a:off x="914190" y="4982629"/>
            <a:ext cx="2644595" cy="2102295"/>
          </a:xfrm>
          <a:prstGeom prst="rect">
            <a:avLst/>
          </a:prstGeom>
          <a:solidFill>
            <a:schemeClr val="accent1"/>
          </a:solidFill>
        </p:spPr>
        <p:txBody>
          <a:bodyPr lIns="144000" tIns="144000" rIns="144000" bIns="144000" anchor="t"/>
          <a:lstStyle>
            <a:lvl1pPr marL="0" indent="0">
              <a:buNone/>
              <a:defRPr sz="8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r>
              <a:rPr lang="en-GB" sz="1400" b="1" dirty="0">
                <a:solidFill>
                  <a:schemeClr val="bg1"/>
                </a:solidFill>
              </a:rPr>
              <a:t>Xx</a:t>
            </a:r>
          </a:p>
          <a:p>
            <a:endParaRPr lang="en-GB" sz="1400" b="1" dirty="0">
              <a:solidFill>
                <a:schemeClr val="bg1"/>
              </a:solidFill>
            </a:endParaRPr>
          </a:p>
          <a:p>
            <a:r>
              <a:rPr lang="en-GB" sz="1400" dirty="0">
                <a:solidFill>
                  <a:schemeClr val="bg1"/>
                </a:solidFill>
              </a:rPr>
              <a:t>Xx</a:t>
            </a:r>
            <a:endParaRPr lang="en-GB" dirty="0">
              <a:solidFill>
                <a:schemeClr val="bg1"/>
              </a:solidFill>
            </a:endParaRPr>
          </a:p>
        </p:txBody>
      </p:sp>
      <p:sp>
        <p:nvSpPr>
          <p:cNvPr id="13" name="Text Placeholder 11"/>
          <p:cNvSpPr>
            <a:spLocks noGrp="1"/>
          </p:cNvSpPr>
          <p:nvPr>
            <p:ph type="body" sz="quarter" idx="32" hasCustomPrompt="1"/>
          </p:nvPr>
        </p:nvSpPr>
        <p:spPr>
          <a:xfrm>
            <a:off x="3989164" y="4982629"/>
            <a:ext cx="2644595" cy="2102295"/>
          </a:xfrm>
          <a:prstGeom prst="rect">
            <a:avLst/>
          </a:prstGeom>
          <a:solidFill>
            <a:schemeClr val="accent1"/>
          </a:solidFill>
        </p:spPr>
        <p:txBody>
          <a:bodyPr lIns="144000" tIns="144000" rIns="144000" bIns="144000" anchor="t"/>
          <a:lstStyle>
            <a:lvl1pPr marL="0" indent="0">
              <a:buNone/>
              <a:defRPr sz="8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r>
              <a:rPr lang="en-GB" sz="1400" b="1" dirty="0">
                <a:solidFill>
                  <a:schemeClr val="bg1"/>
                </a:solidFill>
              </a:rPr>
              <a:t>Xx</a:t>
            </a:r>
          </a:p>
          <a:p>
            <a:endParaRPr lang="en-GB" sz="1400" b="1" dirty="0">
              <a:solidFill>
                <a:schemeClr val="bg1"/>
              </a:solidFill>
            </a:endParaRPr>
          </a:p>
          <a:p>
            <a:r>
              <a:rPr lang="en-GB" sz="1400" dirty="0">
                <a:solidFill>
                  <a:schemeClr val="bg1"/>
                </a:solidFill>
              </a:rPr>
              <a:t>Xx</a:t>
            </a:r>
            <a:endParaRPr lang="en-GB" dirty="0">
              <a:solidFill>
                <a:schemeClr val="bg1"/>
              </a:solidFill>
            </a:endParaRPr>
          </a:p>
        </p:txBody>
      </p:sp>
      <p:sp>
        <p:nvSpPr>
          <p:cNvPr id="14" name="Text Placeholder 11"/>
          <p:cNvSpPr>
            <a:spLocks noGrp="1"/>
          </p:cNvSpPr>
          <p:nvPr>
            <p:ph type="body" sz="quarter" idx="33" hasCustomPrompt="1"/>
          </p:nvPr>
        </p:nvSpPr>
        <p:spPr>
          <a:xfrm>
            <a:off x="7064138" y="4982629"/>
            <a:ext cx="2644595" cy="2102295"/>
          </a:xfrm>
          <a:prstGeom prst="rect">
            <a:avLst/>
          </a:prstGeom>
          <a:solidFill>
            <a:schemeClr val="accent1"/>
          </a:solidFill>
        </p:spPr>
        <p:txBody>
          <a:bodyPr lIns="144000" tIns="144000" rIns="144000" bIns="144000" anchor="t"/>
          <a:lstStyle>
            <a:lvl1pPr marL="0" indent="0">
              <a:buNone/>
              <a:defRPr sz="8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r>
              <a:rPr lang="en-GB" sz="1400" b="1" dirty="0">
                <a:solidFill>
                  <a:schemeClr val="bg1"/>
                </a:solidFill>
              </a:rPr>
              <a:t>Xx</a:t>
            </a:r>
          </a:p>
          <a:p>
            <a:endParaRPr lang="en-GB" sz="1400" b="1" dirty="0">
              <a:solidFill>
                <a:schemeClr val="bg1"/>
              </a:solidFill>
            </a:endParaRPr>
          </a:p>
          <a:p>
            <a:r>
              <a:rPr lang="en-GB" sz="1400" dirty="0">
                <a:solidFill>
                  <a:schemeClr val="bg1"/>
                </a:solidFill>
              </a:rPr>
              <a:t>Xx</a:t>
            </a:r>
            <a:endParaRPr lang="en-GB" dirty="0">
              <a:solidFill>
                <a:schemeClr val="bg1"/>
              </a:solidFill>
            </a:endParaRPr>
          </a:p>
        </p:txBody>
      </p:sp>
      <p:sp>
        <p:nvSpPr>
          <p:cNvPr id="15" name="TextBox 14">
            <a:extLst>
              <a:ext uri="{FF2B5EF4-FFF2-40B4-BE49-F238E27FC236}">
                <a16:creationId xmlns:a16="http://schemas.microsoft.com/office/drawing/2014/main" xmlns="" id="{38D97449-5054-1B4A-BA89-B7D0C1E97185}"/>
              </a:ext>
            </a:extLst>
          </p:cNvPr>
          <p:cNvSpPr txBox="1"/>
          <p:nvPr userDrawn="1"/>
        </p:nvSpPr>
        <p:spPr>
          <a:xfrm>
            <a:off x="10320699"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tx1"/>
                </a:solidFill>
                <a:effectLst/>
                <a:uFillTx/>
                <a:latin typeface="+mj-lt"/>
                <a:ea typeface="+mj-ea"/>
                <a:cs typeface="+mj-cs"/>
                <a:sym typeface="Calibri"/>
              </a:rPr>
              <a:t>‹Nr.›</a:t>
            </a:fld>
            <a:endParaRPr kumimoji="0" lang="en-US" sz="1000" b="0" i="0" u="none" strike="noStrike" cap="none" spc="0" normalizeH="0" baseline="0" dirty="0">
              <a:ln>
                <a:noFill/>
              </a:ln>
              <a:solidFill>
                <a:schemeClr val="tx1"/>
              </a:solidFill>
              <a:effectLst/>
              <a:uFillTx/>
              <a:latin typeface="+mj-lt"/>
              <a:ea typeface="+mj-ea"/>
              <a:cs typeface="+mj-cs"/>
              <a:sym typeface="Calibri"/>
            </a:endParaRPr>
          </a:p>
        </p:txBody>
      </p:sp>
    </p:spTree>
    <p:extLst>
      <p:ext uri="{BB962C8B-B14F-4D97-AF65-F5344CB8AC3E}">
        <p14:creationId xmlns:p14="http://schemas.microsoft.com/office/powerpoint/2010/main" val="196165138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hape 144">
            <a:extLst>
              <a:ext uri="{FF2B5EF4-FFF2-40B4-BE49-F238E27FC236}">
                <a16:creationId xmlns:a16="http://schemas.microsoft.com/office/drawing/2014/main" xmlns="" id="{E67A71C7-4C67-6F46-9FF6-A0E33A92A1FD}"/>
              </a:ext>
            </a:extLst>
          </p:cNvPr>
          <p:cNvSpPr/>
          <p:nvPr userDrawn="1"/>
        </p:nvSpPr>
        <p:spPr>
          <a:xfrm>
            <a:off x="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4" name="Shape 145">
            <a:extLst>
              <a:ext uri="{FF2B5EF4-FFF2-40B4-BE49-F238E27FC236}">
                <a16:creationId xmlns:a16="http://schemas.microsoft.com/office/drawing/2014/main" xmlns="" id="{2B594D46-894B-B949-B738-FFA7C260E9AB}"/>
              </a:ext>
            </a:extLst>
          </p:cNvPr>
          <p:cNvSpPr/>
          <p:nvPr userDrawn="1"/>
        </p:nvSpPr>
        <p:spPr>
          <a:xfrm>
            <a:off x="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5" name="Text Placeholder 11">
            <a:extLst>
              <a:ext uri="{FF2B5EF4-FFF2-40B4-BE49-F238E27FC236}">
                <a16:creationId xmlns:a16="http://schemas.microsoft.com/office/drawing/2014/main" xmlns="" id="{3FBEB73B-2CF7-9448-A4BA-5910DE7E6E50}"/>
              </a:ext>
            </a:extLst>
          </p:cNvPr>
          <p:cNvSpPr>
            <a:spLocks noGrp="1"/>
          </p:cNvSpPr>
          <p:nvPr>
            <p:ph type="body" sz="quarter" idx="12" hasCustomPrompt="1"/>
          </p:nvPr>
        </p:nvSpPr>
        <p:spPr>
          <a:xfrm>
            <a:off x="914190" y="675777"/>
            <a:ext cx="4470593" cy="554211"/>
          </a:xfrm>
          <a:prstGeom prst="rect">
            <a:avLst/>
          </a:prstGeom>
        </p:spPr>
        <p:txBody>
          <a:bodyPr anchor="t"/>
          <a:lstStyle>
            <a:lvl1pPr marL="0" indent="0">
              <a:buNone/>
              <a:defRPr sz="3000" b="1">
                <a:solidFill>
                  <a:schemeClr val="accent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Title</a:t>
            </a:r>
          </a:p>
        </p:txBody>
      </p:sp>
      <p:sp>
        <p:nvSpPr>
          <p:cNvPr id="6" name="Shape 144">
            <a:extLst>
              <a:ext uri="{FF2B5EF4-FFF2-40B4-BE49-F238E27FC236}">
                <a16:creationId xmlns:a16="http://schemas.microsoft.com/office/drawing/2014/main" xmlns="" id="{7DDB20D4-413B-B447-8811-B54F77F2DBA0}"/>
              </a:ext>
            </a:extLst>
          </p:cNvPr>
          <p:cNvSpPr/>
          <p:nvPr userDrawn="1"/>
        </p:nvSpPr>
        <p:spPr>
          <a:xfrm>
            <a:off x="1032070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7" name="Shape 145">
            <a:extLst>
              <a:ext uri="{FF2B5EF4-FFF2-40B4-BE49-F238E27FC236}">
                <a16:creationId xmlns:a16="http://schemas.microsoft.com/office/drawing/2014/main" xmlns="" id="{477924F2-C056-6642-AC23-E9D492D92B21}"/>
              </a:ext>
            </a:extLst>
          </p:cNvPr>
          <p:cNvSpPr/>
          <p:nvPr userDrawn="1"/>
        </p:nvSpPr>
        <p:spPr>
          <a:xfrm>
            <a:off x="1032070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8" name="Text Placeholder 11">
            <a:extLst>
              <a:ext uri="{FF2B5EF4-FFF2-40B4-BE49-F238E27FC236}">
                <a16:creationId xmlns:a16="http://schemas.microsoft.com/office/drawing/2014/main" xmlns="" id="{9B2DF542-A67C-1E4F-8D49-1736BE703F1A}"/>
              </a:ext>
            </a:extLst>
          </p:cNvPr>
          <p:cNvSpPr>
            <a:spLocks noGrp="1"/>
          </p:cNvSpPr>
          <p:nvPr>
            <p:ph type="body" sz="quarter" idx="16" hasCustomPrompt="1"/>
          </p:nvPr>
        </p:nvSpPr>
        <p:spPr>
          <a:xfrm>
            <a:off x="914190" y="2672006"/>
            <a:ext cx="2644595" cy="554211"/>
          </a:xfrm>
          <a:prstGeom prst="rect">
            <a:avLst/>
          </a:prstGeom>
          <a:solidFill>
            <a:schemeClr val="accent1"/>
          </a:solidFill>
        </p:spPr>
        <p:txBody>
          <a:bodyPr lIns="144000" tIns="144000" rIns="144000" bIns="144000" anchor="t"/>
          <a:lstStyle>
            <a:lvl1pPr marL="0" indent="0" algn="ctr">
              <a:buNone/>
              <a:defRPr sz="8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r>
              <a:rPr lang="en-GB" sz="1400" b="1" dirty="0">
                <a:solidFill>
                  <a:schemeClr val="bg1"/>
                </a:solidFill>
              </a:rPr>
              <a:t>Xx</a:t>
            </a:r>
            <a:endParaRPr lang="en-GB" dirty="0">
              <a:solidFill>
                <a:schemeClr val="bg1"/>
              </a:solidFill>
            </a:endParaRPr>
          </a:p>
        </p:txBody>
      </p:sp>
      <p:sp>
        <p:nvSpPr>
          <p:cNvPr id="9" name="Text Placeholder 11">
            <a:extLst>
              <a:ext uri="{FF2B5EF4-FFF2-40B4-BE49-F238E27FC236}">
                <a16:creationId xmlns:a16="http://schemas.microsoft.com/office/drawing/2014/main" xmlns="" id="{5E0BC0AB-9C68-9F44-B5DC-44FBD80E7B79}"/>
              </a:ext>
            </a:extLst>
          </p:cNvPr>
          <p:cNvSpPr>
            <a:spLocks noGrp="1"/>
          </p:cNvSpPr>
          <p:nvPr>
            <p:ph type="body" sz="quarter" idx="17" hasCustomPrompt="1"/>
          </p:nvPr>
        </p:nvSpPr>
        <p:spPr>
          <a:xfrm>
            <a:off x="3989164" y="2672006"/>
            <a:ext cx="2644595" cy="554211"/>
          </a:xfrm>
          <a:prstGeom prst="rect">
            <a:avLst/>
          </a:prstGeom>
          <a:solidFill>
            <a:schemeClr val="accent1"/>
          </a:solidFill>
        </p:spPr>
        <p:txBody>
          <a:bodyPr lIns="144000" tIns="144000" rIns="144000" bIns="144000" anchor="t"/>
          <a:lstStyle>
            <a:lvl1pPr marL="0" indent="0" algn="ctr">
              <a:buNone/>
              <a:defRPr sz="8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r>
              <a:rPr lang="en-GB" sz="1400" b="1" dirty="0">
                <a:solidFill>
                  <a:schemeClr val="bg1"/>
                </a:solidFill>
              </a:rPr>
              <a:t>Xx</a:t>
            </a:r>
            <a:endParaRPr lang="en-GB" dirty="0">
              <a:solidFill>
                <a:schemeClr val="bg1"/>
              </a:solidFill>
            </a:endParaRPr>
          </a:p>
        </p:txBody>
      </p:sp>
      <p:sp>
        <p:nvSpPr>
          <p:cNvPr id="10" name="Text Placeholder 11">
            <a:extLst>
              <a:ext uri="{FF2B5EF4-FFF2-40B4-BE49-F238E27FC236}">
                <a16:creationId xmlns:a16="http://schemas.microsoft.com/office/drawing/2014/main" xmlns="" id="{5949B520-50A4-954F-8FEC-90717716D7CA}"/>
              </a:ext>
            </a:extLst>
          </p:cNvPr>
          <p:cNvSpPr>
            <a:spLocks noGrp="1"/>
          </p:cNvSpPr>
          <p:nvPr>
            <p:ph type="body" sz="quarter" idx="18" hasCustomPrompt="1"/>
          </p:nvPr>
        </p:nvSpPr>
        <p:spPr>
          <a:xfrm>
            <a:off x="7064138" y="2672006"/>
            <a:ext cx="2644595" cy="554211"/>
          </a:xfrm>
          <a:prstGeom prst="rect">
            <a:avLst/>
          </a:prstGeom>
          <a:solidFill>
            <a:schemeClr val="accent1"/>
          </a:solidFill>
        </p:spPr>
        <p:txBody>
          <a:bodyPr lIns="144000" tIns="144000" rIns="144000" bIns="144000" anchor="t"/>
          <a:lstStyle>
            <a:lvl1pPr marL="0" indent="0" algn="ctr">
              <a:buNone/>
              <a:defRPr sz="8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r>
              <a:rPr lang="en-GB" sz="1400" b="1" dirty="0">
                <a:solidFill>
                  <a:schemeClr val="bg1"/>
                </a:solidFill>
              </a:rPr>
              <a:t>Xx</a:t>
            </a:r>
          </a:p>
        </p:txBody>
      </p:sp>
      <p:sp>
        <p:nvSpPr>
          <p:cNvPr id="11" name="Text Placeholder 11">
            <a:extLst>
              <a:ext uri="{FF2B5EF4-FFF2-40B4-BE49-F238E27FC236}">
                <a16:creationId xmlns:a16="http://schemas.microsoft.com/office/drawing/2014/main" xmlns="" id="{008161D7-102B-9042-99C4-D19094D8E23F}"/>
              </a:ext>
            </a:extLst>
          </p:cNvPr>
          <p:cNvSpPr>
            <a:spLocks noGrp="1"/>
          </p:cNvSpPr>
          <p:nvPr>
            <p:ph type="body" sz="quarter" idx="30" hasCustomPrompt="1"/>
          </p:nvPr>
        </p:nvSpPr>
        <p:spPr>
          <a:xfrm>
            <a:off x="914190" y="1575063"/>
            <a:ext cx="4470593" cy="569326"/>
          </a:xfrm>
          <a:prstGeom prst="rect">
            <a:avLst/>
          </a:prstGeom>
        </p:spPr>
        <p:txBody>
          <a:bodyPr anchor="t"/>
          <a:lstStyle>
            <a:lvl1pPr marL="0" indent="0">
              <a:buNone/>
              <a:defRPr sz="12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12" name="TextBox 11">
            <a:extLst>
              <a:ext uri="{FF2B5EF4-FFF2-40B4-BE49-F238E27FC236}">
                <a16:creationId xmlns:a16="http://schemas.microsoft.com/office/drawing/2014/main" xmlns="" id="{D4F63235-E99D-4043-9E5F-619221A8C414}"/>
              </a:ext>
            </a:extLst>
          </p:cNvPr>
          <p:cNvSpPr txBox="1"/>
          <p:nvPr userDrawn="1"/>
        </p:nvSpPr>
        <p:spPr>
          <a:xfrm>
            <a:off x="10320699"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tx1"/>
                </a:solidFill>
                <a:effectLst/>
                <a:uFillTx/>
                <a:latin typeface="+mj-lt"/>
                <a:ea typeface="+mj-ea"/>
                <a:cs typeface="+mj-cs"/>
                <a:sym typeface="Calibri"/>
              </a:rPr>
              <a:t>‹Nr.›</a:t>
            </a:fld>
            <a:endParaRPr kumimoji="0" lang="en-US" sz="1000" b="0" i="0" u="none" strike="noStrike" cap="none" spc="0" normalizeH="0" baseline="0" dirty="0">
              <a:ln>
                <a:noFill/>
              </a:ln>
              <a:solidFill>
                <a:schemeClr val="tx1"/>
              </a:solidFill>
              <a:effectLst/>
              <a:uFillTx/>
              <a:latin typeface="+mj-lt"/>
              <a:ea typeface="+mj-ea"/>
              <a:cs typeface="+mj-cs"/>
              <a:sym typeface="Calibri"/>
            </a:endParaRPr>
          </a:p>
        </p:txBody>
      </p:sp>
      <p:sp>
        <p:nvSpPr>
          <p:cNvPr id="13" name="Text Placeholder 11">
            <a:extLst>
              <a:ext uri="{FF2B5EF4-FFF2-40B4-BE49-F238E27FC236}">
                <a16:creationId xmlns:a16="http://schemas.microsoft.com/office/drawing/2014/main" xmlns="" id="{CE4A077E-1061-E34F-8338-8A637F017E32}"/>
              </a:ext>
            </a:extLst>
          </p:cNvPr>
          <p:cNvSpPr>
            <a:spLocks noGrp="1"/>
          </p:cNvSpPr>
          <p:nvPr>
            <p:ph type="body" sz="quarter" idx="31" hasCustomPrompt="1"/>
          </p:nvPr>
        </p:nvSpPr>
        <p:spPr>
          <a:xfrm>
            <a:off x="914190" y="3469171"/>
            <a:ext cx="2644595" cy="3411552"/>
          </a:xfrm>
          <a:prstGeom prst="rect">
            <a:avLst/>
          </a:prstGeom>
        </p:spPr>
        <p:txBody>
          <a:bodyPr anchor="t"/>
          <a:lstStyle>
            <a:lvl1pPr marL="0" indent="0">
              <a:buNone/>
              <a:defRPr sz="12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14" name="Text Placeholder 11">
            <a:extLst>
              <a:ext uri="{FF2B5EF4-FFF2-40B4-BE49-F238E27FC236}">
                <a16:creationId xmlns:a16="http://schemas.microsoft.com/office/drawing/2014/main" xmlns="" id="{49931359-C19F-2642-8753-C146AEF03367}"/>
              </a:ext>
            </a:extLst>
          </p:cNvPr>
          <p:cNvSpPr>
            <a:spLocks noGrp="1"/>
          </p:cNvSpPr>
          <p:nvPr>
            <p:ph type="body" sz="quarter" idx="32" hasCustomPrompt="1"/>
          </p:nvPr>
        </p:nvSpPr>
        <p:spPr>
          <a:xfrm>
            <a:off x="3989163" y="3469171"/>
            <a:ext cx="2644595" cy="3411552"/>
          </a:xfrm>
          <a:prstGeom prst="rect">
            <a:avLst/>
          </a:prstGeom>
        </p:spPr>
        <p:txBody>
          <a:bodyPr anchor="t"/>
          <a:lstStyle>
            <a:lvl1pPr marL="0" indent="0">
              <a:buNone/>
              <a:defRPr sz="12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15" name="Text Placeholder 11">
            <a:extLst>
              <a:ext uri="{FF2B5EF4-FFF2-40B4-BE49-F238E27FC236}">
                <a16:creationId xmlns:a16="http://schemas.microsoft.com/office/drawing/2014/main" xmlns="" id="{E1A6845E-611B-5645-BC39-ACD1C6340714}"/>
              </a:ext>
            </a:extLst>
          </p:cNvPr>
          <p:cNvSpPr>
            <a:spLocks noGrp="1"/>
          </p:cNvSpPr>
          <p:nvPr>
            <p:ph type="body" sz="quarter" idx="33" hasCustomPrompt="1"/>
          </p:nvPr>
        </p:nvSpPr>
        <p:spPr>
          <a:xfrm>
            <a:off x="7064138" y="3469171"/>
            <a:ext cx="2644595" cy="3411552"/>
          </a:xfrm>
          <a:prstGeom prst="rect">
            <a:avLst/>
          </a:prstGeom>
        </p:spPr>
        <p:txBody>
          <a:bodyPr anchor="t"/>
          <a:lstStyle>
            <a:lvl1pPr marL="0" indent="0">
              <a:buNone/>
              <a:defRPr sz="12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Tree>
    <p:extLst>
      <p:ext uri="{BB962C8B-B14F-4D97-AF65-F5344CB8AC3E}">
        <p14:creationId xmlns:p14="http://schemas.microsoft.com/office/powerpoint/2010/main" val="136071686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4" name="Shape 122"/>
          <p:cNvSpPr/>
          <p:nvPr userDrawn="1"/>
        </p:nvSpPr>
        <p:spPr>
          <a:xfrm>
            <a:off x="10328637" y="3686499"/>
            <a:ext cx="360001" cy="3870001"/>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10" name="Shape 122"/>
          <p:cNvSpPr/>
          <p:nvPr userDrawn="1"/>
        </p:nvSpPr>
        <p:spPr>
          <a:xfrm>
            <a:off x="0" y="3686499"/>
            <a:ext cx="360001" cy="3870001"/>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3" name="Picture Placeholder 2"/>
          <p:cNvSpPr>
            <a:spLocks noGrp="1"/>
          </p:cNvSpPr>
          <p:nvPr>
            <p:ph type="pic" sz="quarter" idx="10" hasCustomPrompt="1"/>
          </p:nvPr>
        </p:nvSpPr>
        <p:spPr>
          <a:xfrm>
            <a:off x="0" y="3499"/>
            <a:ext cx="10680700" cy="3689350"/>
          </a:xfrm>
          <a:prstGeom prst="rect">
            <a:avLst/>
          </a:prstGeom>
        </p:spPr>
        <p:txBody>
          <a:bodyPr anchor="ctr"/>
          <a:lstStyle>
            <a:lvl1pPr marL="0" indent="0" algn="ctr">
              <a:buNone/>
              <a:defRPr>
                <a:latin typeface="Arial" charset="0"/>
                <a:ea typeface="Arial" charset="0"/>
                <a:cs typeface="Arial" charset="0"/>
              </a:defRPr>
            </a:lvl1pPr>
          </a:lstStyle>
          <a:p>
            <a:r>
              <a:rPr lang="en-US" dirty="0"/>
              <a:t>Picture</a:t>
            </a:r>
          </a:p>
        </p:txBody>
      </p:sp>
      <p:sp>
        <p:nvSpPr>
          <p:cNvPr id="5" name="Shape 124"/>
          <p:cNvSpPr/>
          <p:nvPr userDrawn="1"/>
        </p:nvSpPr>
        <p:spPr>
          <a:xfrm>
            <a:off x="10328637" y="93493"/>
            <a:ext cx="360001" cy="3779358"/>
          </a:xfrm>
          <a:prstGeom prst="rect">
            <a:avLst/>
          </a:prstGeom>
          <a:solidFill>
            <a:srgbClr val="FFFFFF">
              <a:alpha val="11000"/>
            </a:srgbClr>
          </a:solidFill>
          <a:ln w="12700">
            <a:miter lim="400000"/>
          </a:ln>
        </p:spPr>
        <p:txBody>
          <a:bodyPr lIns="45719" rIns="45719" anchor="ctr"/>
          <a:lstStyle/>
          <a:p>
            <a:pPr algn="ctr">
              <a:defRPr>
                <a:solidFill>
                  <a:srgbClr val="FFFFFF"/>
                </a:solidFill>
              </a:defRPr>
            </a:pPr>
            <a:endParaRPr/>
          </a:p>
        </p:txBody>
      </p:sp>
      <p:sp>
        <p:nvSpPr>
          <p:cNvPr id="9" name="Shape 124"/>
          <p:cNvSpPr/>
          <p:nvPr userDrawn="1"/>
        </p:nvSpPr>
        <p:spPr>
          <a:xfrm>
            <a:off x="0" y="93493"/>
            <a:ext cx="360001" cy="3779358"/>
          </a:xfrm>
          <a:prstGeom prst="rect">
            <a:avLst/>
          </a:prstGeom>
          <a:solidFill>
            <a:srgbClr val="FFFFFF">
              <a:alpha val="11000"/>
            </a:srgbClr>
          </a:solidFill>
          <a:ln w="12700">
            <a:miter lim="400000"/>
          </a:ln>
        </p:spPr>
        <p:txBody>
          <a:bodyPr lIns="45719" rIns="45719" anchor="ctr"/>
          <a:lstStyle/>
          <a:p>
            <a:pPr algn="ctr">
              <a:defRPr>
                <a:solidFill>
                  <a:srgbClr val="FFFFFF"/>
                </a:solidFill>
              </a:defRPr>
            </a:pPr>
            <a:endParaRPr/>
          </a:p>
        </p:txBody>
      </p:sp>
      <p:sp>
        <p:nvSpPr>
          <p:cNvPr id="6" name="Shape 125"/>
          <p:cNvSpPr/>
          <p:nvPr userDrawn="1"/>
        </p:nvSpPr>
        <p:spPr>
          <a:xfrm>
            <a:off x="10328637" y="3692850"/>
            <a:ext cx="360001"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8" name="Shape 125"/>
          <p:cNvSpPr/>
          <p:nvPr userDrawn="1"/>
        </p:nvSpPr>
        <p:spPr>
          <a:xfrm>
            <a:off x="0" y="3692850"/>
            <a:ext cx="360001"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3" name="Text Placeholder 11"/>
          <p:cNvSpPr>
            <a:spLocks noGrp="1"/>
          </p:cNvSpPr>
          <p:nvPr>
            <p:ph type="body" sz="quarter" idx="14" hasCustomPrompt="1"/>
          </p:nvPr>
        </p:nvSpPr>
        <p:spPr>
          <a:xfrm>
            <a:off x="914190" y="4062202"/>
            <a:ext cx="8885265" cy="3147802"/>
          </a:xfrm>
          <a:prstGeom prst="rect">
            <a:avLst/>
          </a:prstGeom>
        </p:spPr>
        <p:txBody>
          <a:bodyPr numCol="3" anchor="t"/>
          <a:lstStyle>
            <a:lvl1pPr marL="0" indent="0">
              <a:buNone/>
              <a:defRPr sz="1200" b="0" baseline="0">
                <a:solidFill>
                  <a:schemeClr val="bg2"/>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3 Columns Text</a:t>
            </a:r>
          </a:p>
        </p:txBody>
      </p:sp>
      <p:sp>
        <p:nvSpPr>
          <p:cNvPr id="11" name="Text Placeholder 11"/>
          <p:cNvSpPr>
            <a:spLocks noGrp="1"/>
          </p:cNvSpPr>
          <p:nvPr>
            <p:ph type="body" sz="quarter" idx="12" hasCustomPrompt="1"/>
          </p:nvPr>
        </p:nvSpPr>
        <p:spPr>
          <a:xfrm>
            <a:off x="914190" y="1897674"/>
            <a:ext cx="4470593" cy="554211"/>
          </a:xfrm>
          <a:prstGeom prst="rect">
            <a:avLst/>
          </a:prstGeom>
        </p:spPr>
        <p:txBody>
          <a:bodyPr anchor="t"/>
          <a:lstStyle>
            <a:lvl1pPr marL="0" indent="0">
              <a:buNone/>
              <a:defRPr sz="3000" b="1">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Title</a:t>
            </a:r>
          </a:p>
        </p:txBody>
      </p:sp>
      <p:sp>
        <p:nvSpPr>
          <p:cNvPr id="12" name="Text Placeholder 11"/>
          <p:cNvSpPr>
            <a:spLocks noGrp="1"/>
          </p:cNvSpPr>
          <p:nvPr>
            <p:ph type="body" sz="quarter" idx="13" hasCustomPrompt="1"/>
          </p:nvPr>
        </p:nvSpPr>
        <p:spPr>
          <a:xfrm>
            <a:off x="914190" y="2763522"/>
            <a:ext cx="4470593" cy="554211"/>
          </a:xfrm>
          <a:prstGeom prst="rect">
            <a:avLst/>
          </a:prstGeom>
        </p:spPr>
        <p:txBody>
          <a:bodyPr anchor="t"/>
          <a:lstStyle>
            <a:lvl1pPr marL="0" indent="0">
              <a:buNone/>
              <a:defRPr sz="2400" b="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Sub title</a:t>
            </a:r>
          </a:p>
        </p:txBody>
      </p:sp>
      <p:sp>
        <p:nvSpPr>
          <p:cNvPr id="2" name="TextBox 1">
            <a:extLst>
              <a:ext uri="{FF2B5EF4-FFF2-40B4-BE49-F238E27FC236}">
                <a16:creationId xmlns:a16="http://schemas.microsoft.com/office/drawing/2014/main" xmlns="" id="{FE43B8B2-00B2-C74F-B87D-84B49F64762D}"/>
              </a:ext>
            </a:extLst>
          </p:cNvPr>
          <p:cNvSpPr txBox="1"/>
          <p:nvPr userDrawn="1"/>
        </p:nvSpPr>
        <p:spPr>
          <a:xfrm>
            <a:off x="10320699"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tx1"/>
                </a:solidFill>
                <a:effectLst/>
                <a:uFillTx/>
                <a:latin typeface="+mj-lt"/>
                <a:ea typeface="+mj-ea"/>
                <a:cs typeface="+mj-cs"/>
                <a:sym typeface="Calibri"/>
              </a:rPr>
              <a:t>‹Nr.›</a:t>
            </a:fld>
            <a:endParaRPr kumimoji="0" lang="en-US" sz="1000" b="0" i="0" u="none" strike="noStrike" cap="none" spc="0" normalizeH="0" baseline="0" dirty="0">
              <a:ln>
                <a:noFill/>
              </a:ln>
              <a:solidFill>
                <a:schemeClr val="tx1"/>
              </a:solidFill>
              <a:effectLst/>
              <a:uFillTx/>
              <a:latin typeface="+mj-lt"/>
              <a:ea typeface="+mj-ea"/>
              <a:cs typeface="+mj-cs"/>
              <a:sym typeface="Calibri"/>
            </a:endParaRPr>
          </a:p>
        </p:txBody>
      </p:sp>
    </p:spTree>
    <p:extLst>
      <p:ext uri="{BB962C8B-B14F-4D97-AF65-F5344CB8AC3E}">
        <p14:creationId xmlns:p14="http://schemas.microsoft.com/office/powerpoint/2010/main" val="2046005976"/>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 Boxes Slide Background">
    <p:bg>
      <p:bgPr>
        <a:solidFill>
          <a:schemeClr val="accent1"/>
        </a:solidFill>
        <a:effectLst/>
      </p:bgPr>
    </p:bg>
    <p:spTree>
      <p:nvGrpSpPr>
        <p:cNvPr id="1" name=""/>
        <p:cNvGrpSpPr/>
        <p:nvPr/>
      </p:nvGrpSpPr>
      <p:grpSpPr>
        <a:xfrm>
          <a:off x="0" y="0"/>
          <a:ext cx="0" cy="0"/>
          <a:chOff x="0" y="0"/>
          <a:chExt cx="0" cy="0"/>
        </a:xfrm>
      </p:grpSpPr>
      <p:sp>
        <p:nvSpPr>
          <p:cNvPr id="5" name="Text Placeholder 11"/>
          <p:cNvSpPr>
            <a:spLocks noGrp="1"/>
          </p:cNvSpPr>
          <p:nvPr>
            <p:ph type="body" sz="quarter" idx="12" hasCustomPrompt="1"/>
          </p:nvPr>
        </p:nvSpPr>
        <p:spPr>
          <a:xfrm>
            <a:off x="914190" y="675777"/>
            <a:ext cx="4470593" cy="554211"/>
          </a:xfrm>
          <a:prstGeom prst="rect">
            <a:avLst/>
          </a:prstGeom>
        </p:spPr>
        <p:txBody>
          <a:bodyPr anchor="t"/>
          <a:lstStyle>
            <a:lvl1pPr marL="0" indent="0">
              <a:buNone/>
              <a:defRPr sz="3000" b="1">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Title</a:t>
            </a:r>
          </a:p>
        </p:txBody>
      </p:sp>
      <p:sp>
        <p:nvSpPr>
          <p:cNvPr id="11" name="Text Placeholder 11"/>
          <p:cNvSpPr>
            <a:spLocks noGrp="1"/>
          </p:cNvSpPr>
          <p:nvPr>
            <p:ph type="body" sz="quarter" idx="30" hasCustomPrompt="1"/>
          </p:nvPr>
        </p:nvSpPr>
        <p:spPr>
          <a:xfrm>
            <a:off x="914190" y="1575063"/>
            <a:ext cx="4470593" cy="569326"/>
          </a:xfrm>
          <a:prstGeom prst="rect">
            <a:avLst/>
          </a:prstGeom>
        </p:spPr>
        <p:txBody>
          <a:bodyPr anchor="t"/>
          <a:lstStyle>
            <a:lvl1pPr marL="0" indent="0">
              <a:buNone/>
              <a:defRPr sz="1200" b="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12" name="Rectangle 11"/>
          <p:cNvSpPr/>
          <p:nvPr userDrawn="1"/>
        </p:nvSpPr>
        <p:spPr>
          <a:xfrm>
            <a:off x="10320700" y="0"/>
            <a:ext cx="360000" cy="7578738"/>
          </a:xfrm>
          <a:prstGeom prst="rect">
            <a:avLst/>
          </a:prstGeom>
          <a:solidFill>
            <a:schemeClr val="bg1">
              <a:lumMod val="95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360000" cy="7578738"/>
          </a:xfrm>
          <a:prstGeom prst="rect">
            <a:avLst/>
          </a:prstGeom>
          <a:solidFill>
            <a:schemeClr val="bg1">
              <a:lumMod val="95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 Placeholder 11"/>
          <p:cNvSpPr>
            <a:spLocks noGrp="1"/>
          </p:cNvSpPr>
          <p:nvPr>
            <p:ph type="body" sz="quarter" idx="31" hasCustomPrompt="1"/>
          </p:nvPr>
        </p:nvSpPr>
        <p:spPr>
          <a:xfrm>
            <a:off x="917228" y="2787131"/>
            <a:ext cx="1562400" cy="1562400"/>
          </a:xfrm>
          <a:prstGeom prst="rect">
            <a:avLst/>
          </a:prstGeom>
          <a:solidFill>
            <a:schemeClr val="bg1"/>
          </a:solidFill>
        </p:spPr>
        <p:txBody>
          <a:bodyPr lIns="90000" tIns="90000" rIns="90000" bIns="90000" anchor="t"/>
          <a:lstStyle>
            <a:lvl1pPr marL="0" indent="0">
              <a:buNone/>
              <a:defRPr sz="12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25" name="Text Placeholder 11"/>
          <p:cNvSpPr>
            <a:spLocks noGrp="1"/>
          </p:cNvSpPr>
          <p:nvPr>
            <p:ph type="body" sz="quarter" idx="32" hasCustomPrompt="1"/>
          </p:nvPr>
        </p:nvSpPr>
        <p:spPr>
          <a:xfrm>
            <a:off x="2744886" y="2787131"/>
            <a:ext cx="1562400" cy="1562400"/>
          </a:xfrm>
          <a:prstGeom prst="rect">
            <a:avLst/>
          </a:prstGeom>
          <a:solidFill>
            <a:schemeClr val="bg1"/>
          </a:solidFill>
        </p:spPr>
        <p:txBody>
          <a:bodyPr lIns="90000" tIns="90000" rIns="90000" bIns="90000" anchor="t"/>
          <a:lstStyle>
            <a:lvl1pPr marL="0" indent="0">
              <a:buNone/>
              <a:defRPr sz="12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26" name="Text Placeholder 11"/>
          <p:cNvSpPr>
            <a:spLocks noGrp="1"/>
          </p:cNvSpPr>
          <p:nvPr>
            <p:ph type="body" sz="quarter" idx="33" hasCustomPrompt="1"/>
          </p:nvPr>
        </p:nvSpPr>
        <p:spPr>
          <a:xfrm>
            <a:off x="4572544" y="2787131"/>
            <a:ext cx="1562400" cy="1562400"/>
          </a:xfrm>
          <a:prstGeom prst="rect">
            <a:avLst/>
          </a:prstGeom>
          <a:solidFill>
            <a:schemeClr val="bg1"/>
          </a:solidFill>
        </p:spPr>
        <p:txBody>
          <a:bodyPr lIns="90000" tIns="90000" rIns="90000" bIns="90000" anchor="t"/>
          <a:lstStyle>
            <a:lvl1pPr marL="0" indent="0">
              <a:buNone/>
              <a:defRPr sz="12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27" name="Text Placeholder 11"/>
          <p:cNvSpPr>
            <a:spLocks noGrp="1"/>
          </p:cNvSpPr>
          <p:nvPr>
            <p:ph type="body" sz="quarter" idx="34" hasCustomPrompt="1"/>
          </p:nvPr>
        </p:nvSpPr>
        <p:spPr>
          <a:xfrm>
            <a:off x="6400202" y="2787131"/>
            <a:ext cx="1562400" cy="1562400"/>
          </a:xfrm>
          <a:prstGeom prst="rect">
            <a:avLst/>
          </a:prstGeom>
          <a:solidFill>
            <a:schemeClr val="bg1"/>
          </a:solidFill>
        </p:spPr>
        <p:txBody>
          <a:bodyPr lIns="90000" tIns="90000" rIns="90000" bIns="90000" anchor="t"/>
          <a:lstStyle>
            <a:lvl1pPr marL="0" indent="0">
              <a:buNone/>
              <a:defRPr sz="12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28" name="Text Placeholder 11"/>
          <p:cNvSpPr>
            <a:spLocks noGrp="1"/>
          </p:cNvSpPr>
          <p:nvPr>
            <p:ph type="body" sz="quarter" idx="35" hasCustomPrompt="1"/>
          </p:nvPr>
        </p:nvSpPr>
        <p:spPr>
          <a:xfrm>
            <a:off x="8227860" y="2787131"/>
            <a:ext cx="1562400" cy="1562400"/>
          </a:xfrm>
          <a:prstGeom prst="rect">
            <a:avLst/>
          </a:prstGeom>
          <a:solidFill>
            <a:schemeClr val="bg1"/>
          </a:solidFill>
        </p:spPr>
        <p:txBody>
          <a:bodyPr lIns="90000" tIns="90000" rIns="90000" bIns="90000" anchor="t"/>
          <a:lstStyle>
            <a:lvl1pPr marL="0" indent="0">
              <a:buNone/>
              <a:defRPr sz="12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29" name="Text Placeholder 11"/>
          <p:cNvSpPr>
            <a:spLocks noGrp="1"/>
          </p:cNvSpPr>
          <p:nvPr>
            <p:ph type="body" sz="quarter" idx="36" hasCustomPrompt="1"/>
          </p:nvPr>
        </p:nvSpPr>
        <p:spPr>
          <a:xfrm>
            <a:off x="917228" y="4688760"/>
            <a:ext cx="1562400" cy="1562400"/>
          </a:xfrm>
          <a:prstGeom prst="rect">
            <a:avLst/>
          </a:prstGeom>
          <a:solidFill>
            <a:schemeClr val="bg1"/>
          </a:solidFill>
        </p:spPr>
        <p:txBody>
          <a:bodyPr lIns="90000" tIns="90000" rIns="90000" bIns="90000" anchor="t"/>
          <a:lstStyle>
            <a:lvl1pPr marL="0" indent="0">
              <a:buNone/>
              <a:defRPr sz="12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30" name="Text Placeholder 11"/>
          <p:cNvSpPr>
            <a:spLocks noGrp="1"/>
          </p:cNvSpPr>
          <p:nvPr>
            <p:ph type="body" sz="quarter" idx="37" hasCustomPrompt="1"/>
          </p:nvPr>
        </p:nvSpPr>
        <p:spPr>
          <a:xfrm>
            <a:off x="2744886" y="4688760"/>
            <a:ext cx="1562400" cy="1562400"/>
          </a:xfrm>
          <a:prstGeom prst="rect">
            <a:avLst/>
          </a:prstGeom>
          <a:solidFill>
            <a:schemeClr val="bg1"/>
          </a:solidFill>
        </p:spPr>
        <p:txBody>
          <a:bodyPr lIns="90000" tIns="90000" rIns="90000" bIns="90000" anchor="t"/>
          <a:lstStyle>
            <a:lvl1pPr marL="0" indent="0">
              <a:buNone/>
              <a:defRPr sz="12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31" name="Text Placeholder 11"/>
          <p:cNvSpPr>
            <a:spLocks noGrp="1"/>
          </p:cNvSpPr>
          <p:nvPr>
            <p:ph type="body" sz="quarter" idx="38" hasCustomPrompt="1"/>
          </p:nvPr>
        </p:nvSpPr>
        <p:spPr>
          <a:xfrm>
            <a:off x="4572544" y="4688760"/>
            <a:ext cx="1562400" cy="1562400"/>
          </a:xfrm>
          <a:prstGeom prst="rect">
            <a:avLst/>
          </a:prstGeom>
          <a:solidFill>
            <a:schemeClr val="bg1"/>
          </a:solidFill>
        </p:spPr>
        <p:txBody>
          <a:bodyPr lIns="90000" tIns="90000" rIns="90000" bIns="90000" anchor="t"/>
          <a:lstStyle>
            <a:lvl1pPr marL="0" indent="0">
              <a:buNone/>
              <a:defRPr sz="12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32" name="Text Placeholder 11"/>
          <p:cNvSpPr>
            <a:spLocks noGrp="1"/>
          </p:cNvSpPr>
          <p:nvPr>
            <p:ph type="body" sz="quarter" idx="39" hasCustomPrompt="1"/>
          </p:nvPr>
        </p:nvSpPr>
        <p:spPr>
          <a:xfrm>
            <a:off x="6400202" y="4688760"/>
            <a:ext cx="1562400" cy="1562400"/>
          </a:xfrm>
          <a:prstGeom prst="rect">
            <a:avLst/>
          </a:prstGeom>
          <a:solidFill>
            <a:schemeClr val="bg1"/>
          </a:solidFill>
        </p:spPr>
        <p:txBody>
          <a:bodyPr lIns="90000" tIns="90000" rIns="90000" bIns="90000" anchor="t"/>
          <a:lstStyle>
            <a:lvl1pPr marL="0" indent="0">
              <a:buNone/>
              <a:defRPr sz="12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33" name="Text Placeholder 11"/>
          <p:cNvSpPr>
            <a:spLocks noGrp="1"/>
          </p:cNvSpPr>
          <p:nvPr>
            <p:ph type="body" sz="quarter" idx="40" hasCustomPrompt="1"/>
          </p:nvPr>
        </p:nvSpPr>
        <p:spPr>
          <a:xfrm>
            <a:off x="8227860" y="4688760"/>
            <a:ext cx="1562400" cy="1562400"/>
          </a:xfrm>
          <a:prstGeom prst="rect">
            <a:avLst/>
          </a:prstGeom>
          <a:solidFill>
            <a:schemeClr val="bg1"/>
          </a:solidFill>
        </p:spPr>
        <p:txBody>
          <a:bodyPr lIns="90000" tIns="90000" rIns="90000" bIns="90000" anchor="t"/>
          <a:lstStyle>
            <a:lvl1pPr marL="0" indent="0">
              <a:buNone/>
              <a:defRPr sz="12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16" name="TextBox 15">
            <a:extLst>
              <a:ext uri="{FF2B5EF4-FFF2-40B4-BE49-F238E27FC236}">
                <a16:creationId xmlns:a16="http://schemas.microsoft.com/office/drawing/2014/main" xmlns="" id="{96DE85BD-597A-5E43-BB00-A9B25B283572}"/>
              </a:ext>
            </a:extLst>
          </p:cNvPr>
          <p:cNvSpPr txBox="1"/>
          <p:nvPr userDrawn="1"/>
        </p:nvSpPr>
        <p:spPr>
          <a:xfrm>
            <a:off x="10320699"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bg1"/>
                </a:solidFill>
                <a:effectLst/>
                <a:uFillTx/>
                <a:latin typeface="+mj-lt"/>
                <a:ea typeface="+mj-ea"/>
                <a:cs typeface="+mj-cs"/>
                <a:sym typeface="Calibri"/>
              </a:rPr>
              <a:t>‹Nr.›</a:t>
            </a:fld>
            <a:endParaRPr kumimoji="0" lang="en-US" sz="1000" b="0" i="0" u="none" strike="noStrike" cap="none" spc="0" normalizeH="0" baseline="0" dirty="0">
              <a:ln>
                <a:noFill/>
              </a:ln>
              <a:solidFill>
                <a:schemeClr val="bg1"/>
              </a:solidFill>
              <a:effectLst/>
              <a:uFillTx/>
              <a:latin typeface="+mj-lt"/>
              <a:ea typeface="+mj-ea"/>
              <a:cs typeface="+mj-cs"/>
              <a:sym typeface="Calibri"/>
            </a:endParaRPr>
          </a:p>
        </p:txBody>
      </p:sp>
    </p:spTree>
    <p:extLst>
      <p:ext uri="{BB962C8B-B14F-4D97-AF65-F5344CB8AC3E}">
        <p14:creationId xmlns:p14="http://schemas.microsoft.com/office/powerpoint/2010/main" val="211255060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 Boxes Slide">
    <p:spTree>
      <p:nvGrpSpPr>
        <p:cNvPr id="1" name=""/>
        <p:cNvGrpSpPr/>
        <p:nvPr/>
      </p:nvGrpSpPr>
      <p:grpSpPr>
        <a:xfrm>
          <a:off x="0" y="0"/>
          <a:ext cx="0" cy="0"/>
          <a:chOff x="0" y="0"/>
          <a:chExt cx="0" cy="0"/>
        </a:xfrm>
      </p:grpSpPr>
      <p:sp>
        <p:nvSpPr>
          <p:cNvPr id="3" name="Shape 144"/>
          <p:cNvSpPr/>
          <p:nvPr userDrawn="1"/>
        </p:nvSpPr>
        <p:spPr>
          <a:xfrm>
            <a:off x="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4" name="Shape 145"/>
          <p:cNvSpPr/>
          <p:nvPr userDrawn="1"/>
        </p:nvSpPr>
        <p:spPr>
          <a:xfrm>
            <a:off x="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5" name="Text Placeholder 11"/>
          <p:cNvSpPr>
            <a:spLocks noGrp="1"/>
          </p:cNvSpPr>
          <p:nvPr>
            <p:ph type="body" sz="quarter" idx="12" hasCustomPrompt="1"/>
          </p:nvPr>
        </p:nvSpPr>
        <p:spPr>
          <a:xfrm>
            <a:off x="914190" y="675777"/>
            <a:ext cx="4470593" cy="554211"/>
          </a:xfrm>
          <a:prstGeom prst="rect">
            <a:avLst/>
          </a:prstGeom>
        </p:spPr>
        <p:txBody>
          <a:bodyPr anchor="t"/>
          <a:lstStyle>
            <a:lvl1pPr marL="0" indent="0">
              <a:buNone/>
              <a:defRPr sz="3000" b="1">
                <a:solidFill>
                  <a:schemeClr val="accent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Title</a:t>
            </a:r>
          </a:p>
        </p:txBody>
      </p:sp>
      <p:sp>
        <p:nvSpPr>
          <p:cNvPr id="6" name="Shape 144"/>
          <p:cNvSpPr/>
          <p:nvPr userDrawn="1"/>
        </p:nvSpPr>
        <p:spPr>
          <a:xfrm>
            <a:off x="1032070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7" name="Shape 145"/>
          <p:cNvSpPr/>
          <p:nvPr userDrawn="1"/>
        </p:nvSpPr>
        <p:spPr>
          <a:xfrm>
            <a:off x="1032070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8" name="Text Placeholder 11"/>
          <p:cNvSpPr>
            <a:spLocks noGrp="1"/>
          </p:cNvSpPr>
          <p:nvPr>
            <p:ph type="body" sz="quarter" idx="30" hasCustomPrompt="1"/>
          </p:nvPr>
        </p:nvSpPr>
        <p:spPr>
          <a:xfrm>
            <a:off x="914190" y="1575063"/>
            <a:ext cx="4470593" cy="569326"/>
          </a:xfrm>
          <a:prstGeom prst="rect">
            <a:avLst/>
          </a:prstGeom>
        </p:spPr>
        <p:txBody>
          <a:bodyPr anchor="t"/>
          <a:lstStyle>
            <a:lvl1pPr marL="0" indent="0">
              <a:buNone/>
              <a:defRPr sz="12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9" name="Text Placeholder 11"/>
          <p:cNvSpPr>
            <a:spLocks noGrp="1"/>
          </p:cNvSpPr>
          <p:nvPr>
            <p:ph type="body" sz="quarter" idx="31" hasCustomPrompt="1"/>
          </p:nvPr>
        </p:nvSpPr>
        <p:spPr>
          <a:xfrm>
            <a:off x="917228" y="2787131"/>
            <a:ext cx="1562400" cy="1562400"/>
          </a:xfrm>
          <a:prstGeom prst="rect">
            <a:avLst/>
          </a:prstGeom>
          <a:solidFill>
            <a:schemeClr val="tx1"/>
          </a:solidFill>
        </p:spPr>
        <p:txBody>
          <a:bodyPr lIns="90000" tIns="90000" rIns="90000" bIns="90000" anchor="t"/>
          <a:lstStyle>
            <a:lvl1pPr marL="0" indent="0">
              <a:buNone/>
              <a:defRPr sz="1200" b="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10" name="Text Placeholder 11"/>
          <p:cNvSpPr>
            <a:spLocks noGrp="1"/>
          </p:cNvSpPr>
          <p:nvPr>
            <p:ph type="body" sz="quarter" idx="32" hasCustomPrompt="1"/>
          </p:nvPr>
        </p:nvSpPr>
        <p:spPr>
          <a:xfrm>
            <a:off x="2744886" y="2787131"/>
            <a:ext cx="1562400" cy="1562400"/>
          </a:xfrm>
          <a:prstGeom prst="rect">
            <a:avLst/>
          </a:prstGeom>
          <a:solidFill>
            <a:schemeClr val="tx1"/>
          </a:solidFill>
        </p:spPr>
        <p:txBody>
          <a:bodyPr lIns="90000" tIns="90000" rIns="90000" bIns="90000" anchor="t"/>
          <a:lstStyle>
            <a:lvl1pPr marL="0" indent="0">
              <a:buNone/>
              <a:defRPr sz="1200" b="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11" name="Text Placeholder 11"/>
          <p:cNvSpPr>
            <a:spLocks noGrp="1"/>
          </p:cNvSpPr>
          <p:nvPr>
            <p:ph type="body" sz="quarter" idx="33" hasCustomPrompt="1"/>
          </p:nvPr>
        </p:nvSpPr>
        <p:spPr>
          <a:xfrm>
            <a:off x="4572544" y="2787131"/>
            <a:ext cx="1562400" cy="1562400"/>
          </a:xfrm>
          <a:prstGeom prst="rect">
            <a:avLst/>
          </a:prstGeom>
          <a:solidFill>
            <a:schemeClr val="tx1"/>
          </a:solidFill>
        </p:spPr>
        <p:txBody>
          <a:bodyPr lIns="90000" tIns="90000" rIns="90000" bIns="90000" anchor="t"/>
          <a:lstStyle>
            <a:lvl1pPr marL="0" indent="0">
              <a:buNone/>
              <a:defRPr sz="1200" b="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12" name="Text Placeholder 11"/>
          <p:cNvSpPr>
            <a:spLocks noGrp="1"/>
          </p:cNvSpPr>
          <p:nvPr>
            <p:ph type="body" sz="quarter" idx="34" hasCustomPrompt="1"/>
          </p:nvPr>
        </p:nvSpPr>
        <p:spPr>
          <a:xfrm>
            <a:off x="6400202" y="2787131"/>
            <a:ext cx="1562400" cy="1562400"/>
          </a:xfrm>
          <a:prstGeom prst="rect">
            <a:avLst/>
          </a:prstGeom>
          <a:solidFill>
            <a:schemeClr val="tx1"/>
          </a:solidFill>
        </p:spPr>
        <p:txBody>
          <a:bodyPr lIns="90000" tIns="90000" rIns="90000" bIns="90000" anchor="t"/>
          <a:lstStyle>
            <a:lvl1pPr marL="0" indent="0">
              <a:buNone/>
              <a:defRPr sz="1200" b="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13" name="Text Placeholder 11"/>
          <p:cNvSpPr>
            <a:spLocks noGrp="1"/>
          </p:cNvSpPr>
          <p:nvPr>
            <p:ph type="body" sz="quarter" idx="35" hasCustomPrompt="1"/>
          </p:nvPr>
        </p:nvSpPr>
        <p:spPr>
          <a:xfrm>
            <a:off x="8227860" y="2787131"/>
            <a:ext cx="1562400" cy="1562400"/>
          </a:xfrm>
          <a:prstGeom prst="rect">
            <a:avLst/>
          </a:prstGeom>
          <a:solidFill>
            <a:schemeClr val="tx1"/>
          </a:solidFill>
        </p:spPr>
        <p:txBody>
          <a:bodyPr lIns="90000" tIns="90000" rIns="90000" bIns="90000" anchor="t"/>
          <a:lstStyle>
            <a:lvl1pPr marL="0" indent="0">
              <a:buNone/>
              <a:defRPr sz="1200" b="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14" name="Text Placeholder 11"/>
          <p:cNvSpPr>
            <a:spLocks noGrp="1"/>
          </p:cNvSpPr>
          <p:nvPr>
            <p:ph type="body" sz="quarter" idx="36" hasCustomPrompt="1"/>
          </p:nvPr>
        </p:nvSpPr>
        <p:spPr>
          <a:xfrm>
            <a:off x="917228" y="4688760"/>
            <a:ext cx="1562400" cy="1562400"/>
          </a:xfrm>
          <a:prstGeom prst="rect">
            <a:avLst/>
          </a:prstGeom>
          <a:solidFill>
            <a:schemeClr val="tx1"/>
          </a:solidFill>
        </p:spPr>
        <p:txBody>
          <a:bodyPr lIns="90000" tIns="90000" rIns="90000" bIns="90000" anchor="t"/>
          <a:lstStyle>
            <a:lvl1pPr marL="0" indent="0">
              <a:buNone/>
              <a:defRPr sz="1200" b="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15" name="Text Placeholder 11"/>
          <p:cNvSpPr>
            <a:spLocks noGrp="1"/>
          </p:cNvSpPr>
          <p:nvPr>
            <p:ph type="body" sz="quarter" idx="37" hasCustomPrompt="1"/>
          </p:nvPr>
        </p:nvSpPr>
        <p:spPr>
          <a:xfrm>
            <a:off x="2744886" y="4688760"/>
            <a:ext cx="1562400" cy="1562400"/>
          </a:xfrm>
          <a:prstGeom prst="rect">
            <a:avLst/>
          </a:prstGeom>
          <a:solidFill>
            <a:schemeClr val="tx1"/>
          </a:solidFill>
        </p:spPr>
        <p:txBody>
          <a:bodyPr lIns="90000" tIns="90000" rIns="90000" bIns="90000" anchor="t"/>
          <a:lstStyle>
            <a:lvl1pPr marL="0" indent="0">
              <a:buNone/>
              <a:defRPr sz="1200" b="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16" name="Text Placeholder 11"/>
          <p:cNvSpPr>
            <a:spLocks noGrp="1"/>
          </p:cNvSpPr>
          <p:nvPr>
            <p:ph type="body" sz="quarter" idx="38" hasCustomPrompt="1"/>
          </p:nvPr>
        </p:nvSpPr>
        <p:spPr>
          <a:xfrm>
            <a:off x="4572544" y="4688760"/>
            <a:ext cx="1562400" cy="1562400"/>
          </a:xfrm>
          <a:prstGeom prst="rect">
            <a:avLst/>
          </a:prstGeom>
          <a:solidFill>
            <a:schemeClr val="tx1"/>
          </a:solidFill>
        </p:spPr>
        <p:txBody>
          <a:bodyPr lIns="90000" tIns="90000" rIns="90000" bIns="90000" anchor="t"/>
          <a:lstStyle>
            <a:lvl1pPr marL="0" indent="0">
              <a:buNone/>
              <a:defRPr sz="1200" b="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17" name="Text Placeholder 11"/>
          <p:cNvSpPr>
            <a:spLocks noGrp="1"/>
          </p:cNvSpPr>
          <p:nvPr>
            <p:ph type="body" sz="quarter" idx="39" hasCustomPrompt="1"/>
          </p:nvPr>
        </p:nvSpPr>
        <p:spPr>
          <a:xfrm>
            <a:off x="6400202" y="4688760"/>
            <a:ext cx="1562400" cy="1562400"/>
          </a:xfrm>
          <a:prstGeom prst="rect">
            <a:avLst/>
          </a:prstGeom>
          <a:solidFill>
            <a:schemeClr val="tx1"/>
          </a:solidFill>
        </p:spPr>
        <p:txBody>
          <a:bodyPr lIns="90000" tIns="90000" rIns="90000" bIns="90000" anchor="t"/>
          <a:lstStyle>
            <a:lvl1pPr marL="0" indent="0">
              <a:buNone/>
              <a:defRPr sz="1200" b="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18" name="Text Placeholder 11"/>
          <p:cNvSpPr>
            <a:spLocks noGrp="1"/>
          </p:cNvSpPr>
          <p:nvPr>
            <p:ph type="body" sz="quarter" idx="40" hasCustomPrompt="1"/>
          </p:nvPr>
        </p:nvSpPr>
        <p:spPr>
          <a:xfrm>
            <a:off x="8227860" y="4688760"/>
            <a:ext cx="1562400" cy="1562400"/>
          </a:xfrm>
          <a:prstGeom prst="rect">
            <a:avLst/>
          </a:prstGeom>
          <a:solidFill>
            <a:schemeClr val="tx1"/>
          </a:solidFill>
        </p:spPr>
        <p:txBody>
          <a:bodyPr lIns="90000" tIns="90000" rIns="90000" bIns="90000" anchor="t"/>
          <a:lstStyle>
            <a:lvl1pPr marL="0" indent="0">
              <a:buNone/>
              <a:defRPr sz="1200" b="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19" name="TextBox 18">
            <a:extLst>
              <a:ext uri="{FF2B5EF4-FFF2-40B4-BE49-F238E27FC236}">
                <a16:creationId xmlns:a16="http://schemas.microsoft.com/office/drawing/2014/main" xmlns="" id="{2767F314-99C0-AD48-8646-85B352BF497B}"/>
              </a:ext>
            </a:extLst>
          </p:cNvPr>
          <p:cNvSpPr txBox="1"/>
          <p:nvPr userDrawn="1"/>
        </p:nvSpPr>
        <p:spPr>
          <a:xfrm>
            <a:off x="10320699"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tx1"/>
                </a:solidFill>
                <a:effectLst/>
                <a:uFillTx/>
                <a:latin typeface="+mj-lt"/>
                <a:ea typeface="+mj-ea"/>
                <a:cs typeface="+mj-cs"/>
                <a:sym typeface="Calibri"/>
              </a:rPr>
              <a:t>‹Nr.›</a:t>
            </a:fld>
            <a:endParaRPr kumimoji="0" lang="en-US" sz="1000" b="0" i="0" u="none" strike="noStrike" cap="none" spc="0" normalizeH="0" baseline="0" dirty="0">
              <a:ln>
                <a:noFill/>
              </a:ln>
              <a:solidFill>
                <a:schemeClr val="tx1"/>
              </a:solidFill>
              <a:effectLst/>
              <a:uFillTx/>
              <a:latin typeface="+mj-lt"/>
              <a:ea typeface="+mj-ea"/>
              <a:cs typeface="+mj-cs"/>
              <a:sym typeface="Calibri"/>
            </a:endParaRPr>
          </a:p>
        </p:txBody>
      </p:sp>
    </p:spTree>
    <p:extLst>
      <p:ext uri="{BB962C8B-B14F-4D97-AF65-F5344CB8AC3E}">
        <p14:creationId xmlns:p14="http://schemas.microsoft.com/office/powerpoint/2010/main" val="199701177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7C554C1-7391-B84D-B8BC-50C00775AE91}"/>
              </a:ext>
            </a:extLst>
          </p:cNvPr>
          <p:cNvSpPr txBox="1"/>
          <p:nvPr userDrawn="1"/>
        </p:nvSpPr>
        <p:spPr>
          <a:xfrm>
            <a:off x="914190" y="2538015"/>
            <a:ext cx="161052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521437" rtl="0" fontAlgn="auto" latinLnBrk="0" hangingPunct="0">
              <a:lnSpc>
                <a:spcPct val="100000"/>
              </a:lnSpc>
              <a:spcBef>
                <a:spcPts val="0"/>
              </a:spcBef>
              <a:spcAft>
                <a:spcPts val="0"/>
              </a:spcAft>
              <a:buClrTx/>
              <a:buSzTx/>
              <a:buFontTx/>
              <a:buNone/>
              <a:tabLst/>
            </a:pPr>
            <a:r>
              <a:rPr kumimoji="0" lang="en-US" sz="1000" b="1" i="0" u="none" strike="noStrike" cap="none" spc="0" normalizeH="0" baseline="0" dirty="0">
                <a:ln>
                  <a:noFill/>
                </a:ln>
                <a:solidFill>
                  <a:schemeClr val="accent1"/>
                </a:solidFill>
                <a:effectLst/>
                <a:uFillTx/>
                <a:latin typeface="+mj-lt"/>
                <a:ea typeface="+mj-ea"/>
                <a:cs typeface="+mj-cs"/>
                <a:sym typeface="Calibri"/>
              </a:rPr>
              <a:t>Challenge</a:t>
            </a:r>
          </a:p>
        </p:txBody>
      </p:sp>
      <p:sp>
        <p:nvSpPr>
          <p:cNvPr id="16" name="TextBox 15">
            <a:extLst>
              <a:ext uri="{FF2B5EF4-FFF2-40B4-BE49-F238E27FC236}">
                <a16:creationId xmlns:a16="http://schemas.microsoft.com/office/drawing/2014/main" xmlns="" id="{06703621-B216-CC49-B41F-07E17102C540}"/>
              </a:ext>
            </a:extLst>
          </p:cNvPr>
          <p:cNvSpPr txBox="1"/>
          <p:nvPr userDrawn="1"/>
        </p:nvSpPr>
        <p:spPr>
          <a:xfrm>
            <a:off x="2742990" y="2538015"/>
            <a:ext cx="161052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521437" rtl="0" fontAlgn="auto" latinLnBrk="0" hangingPunct="0">
              <a:lnSpc>
                <a:spcPct val="100000"/>
              </a:lnSpc>
              <a:spcBef>
                <a:spcPts val="0"/>
              </a:spcBef>
              <a:spcAft>
                <a:spcPts val="0"/>
              </a:spcAft>
              <a:buClrTx/>
              <a:buSzTx/>
              <a:buFontTx/>
              <a:buNone/>
              <a:tabLst/>
            </a:pPr>
            <a:r>
              <a:rPr kumimoji="0" lang="en-US" sz="1000" b="1" i="0" u="none" strike="noStrike" cap="none" spc="0" normalizeH="0" baseline="0" dirty="0">
                <a:ln>
                  <a:noFill/>
                </a:ln>
                <a:solidFill>
                  <a:schemeClr val="accent1"/>
                </a:solidFill>
                <a:effectLst/>
                <a:uFillTx/>
                <a:latin typeface="+mj-lt"/>
                <a:ea typeface="+mj-ea"/>
                <a:cs typeface="+mj-cs"/>
                <a:sym typeface="Calibri"/>
              </a:rPr>
              <a:t>Action </a:t>
            </a:r>
          </a:p>
        </p:txBody>
      </p:sp>
      <p:sp>
        <p:nvSpPr>
          <p:cNvPr id="17" name="TextBox 16">
            <a:extLst>
              <a:ext uri="{FF2B5EF4-FFF2-40B4-BE49-F238E27FC236}">
                <a16:creationId xmlns:a16="http://schemas.microsoft.com/office/drawing/2014/main" xmlns="" id="{8D896A5E-2698-4448-927B-EBE0DB413F50}"/>
              </a:ext>
            </a:extLst>
          </p:cNvPr>
          <p:cNvSpPr txBox="1"/>
          <p:nvPr userDrawn="1"/>
        </p:nvSpPr>
        <p:spPr>
          <a:xfrm>
            <a:off x="4571790" y="2538015"/>
            <a:ext cx="161052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521437" rtl="0" fontAlgn="auto" latinLnBrk="0" hangingPunct="0">
              <a:lnSpc>
                <a:spcPct val="100000"/>
              </a:lnSpc>
              <a:spcBef>
                <a:spcPts val="0"/>
              </a:spcBef>
              <a:spcAft>
                <a:spcPts val="0"/>
              </a:spcAft>
              <a:buClrTx/>
              <a:buSzTx/>
              <a:buFontTx/>
              <a:buNone/>
              <a:tabLst/>
            </a:pPr>
            <a:r>
              <a:rPr kumimoji="0" lang="en-US" sz="1000" b="1" i="0" u="none" strike="noStrike" cap="none" spc="0" normalizeH="0" baseline="0" dirty="0">
                <a:ln>
                  <a:noFill/>
                </a:ln>
                <a:solidFill>
                  <a:schemeClr val="accent1"/>
                </a:solidFill>
                <a:effectLst/>
                <a:uFillTx/>
                <a:latin typeface="+mj-lt"/>
                <a:ea typeface="+mj-ea"/>
                <a:cs typeface="+mj-cs"/>
                <a:sym typeface="Calibri"/>
              </a:rPr>
              <a:t>Result</a:t>
            </a:r>
          </a:p>
        </p:txBody>
      </p:sp>
      <p:sp>
        <p:nvSpPr>
          <p:cNvPr id="3" name="Picture Placeholder 3"/>
          <p:cNvSpPr>
            <a:spLocks noGrp="1"/>
          </p:cNvSpPr>
          <p:nvPr>
            <p:ph type="pic" sz="quarter" idx="10" hasCustomPrompt="1"/>
          </p:nvPr>
        </p:nvSpPr>
        <p:spPr>
          <a:xfrm>
            <a:off x="6603100" y="0"/>
            <a:ext cx="4077599" cy="7560000"/>
          </a:xfrm>
          <a:prstGeom prst="rect">
            <a:avLst/>
          </a:prstGeom>
        </p:spPr>
        <p:txBody>
          <a:bodyPr anchor="ctr"/>
          <a:lstStyle>
            <a:lvl1pPr marL="0" indent="0" algn="ctr">
              <a:buNone/>
              <a:defRPr>
                <a:latin typeface="Arial" charset="0"/>
                <a:ea typeface="Arial" charset="0"/>
                <a:cs typeface="Arial" charset="0"/>
              </a:defRPr>
            </a:lvl1pPr>
          </a:lstStyle>
          <a:p>
            <a:r>
              <a:rPr lang="en-US" dirty="0"/>
              <a:t>Picture</a:t>
            </a:r>
          </a:p>
        </p:txBody>
      </p:sp>
      <p:sp>
        <p:nvSpPr>
          <p:cNvPr id="4" name="Shape 144"/>
          <p:cNvSpPr/>
          <p:nvPr userDrawn="1"/>
        </p:nvSpPr>
        <p:spPr>
          <a:xfrm>
            <a:off x="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5" name="Shape 145"/>
          <p:cNvSpPr/>
          <p:nvPr userDrawn="1"/>
        </p:nvSpPr>
        <p:spPr>
          <a:xfrm>
            <a:off x="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6" name="Rectangle 5"/>
          <p:cNvSpPr/>
          <p:nvPr userDrawn="1"/>
        </p:nvSpPr>
        <p:spPr>
          <a:xfrm>
            <a:off x="10320700" y="0"/>
            <a:ext cx="360000" cy="7578738"/>
          </a:xfrm>
          <a:prstGeom prst="rect">
            <a:avLst/>
          </a:prstGeom>
          <a:solidFill>
            <a:schemeClr val="bg1">
              <a:lumMod val="95000"/>
              <a:alpha val="3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11"/>
          <p:cNvSpPr>
            <a:spLocks noGrp="1"/>
          </p:cNvSpPr>
          <p:nvPr>
            <p:ph type="body" sz="quarter" idx="12" hasCustomPrompt="1"/>
          </p:nvPr>
        </p:nvSpPr>
        <p:spPr>
          <a:xfrm>
            <a:off x="914190" y="675777"/>
            <a:ext cx="4470593" cy="554211"/>
          </a:xfrm>
          <a:prstGeom prst="rect">
            <a:avLst/>
          </a:prstGeom>
        </p:spPr>
        <p:txBody>
          <a:bodyPr anchor="t"/>
          <a:lstStyle>
            <a:lvl1pPr marL="0" indent="0">
              <a:buNone/>
              <a:defRPr sz="3000" b="1">
                <a:solidFill>
                  <a:schemeClr val="accent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Company</a:t>
            </a:r>
          </a:p>
        </p:txBody>
      </p:sp>
      <p:sp>
        <p:nvSpPr>
          <p:cNvPr id="8" name="Text Placeholder 11"/>
          <p:cNvSpPr>
            <a:spLocks noGrp="1"/>
          </p:cNvSpPr>
          <p:nvPr>
            <p:ph type="body" sz="quarter" idx="13" hasCustomPrompt="1"/>
          </p:nvPr>
        </p:nvSpPr>
        <p:spPr>
          <a:xfrm>
            <a:off x="914190" y="1541625"/>
            <a:ext cx="4470593" cy="319543"/>
          </a:xfrm>
          <a:prstGeom prst="rect">
            <a:avLst/>
          </a:prstGeom>
        </p:spPr>
        <p:txBody>
          <a:bodyPr anchor="t"/>
          <a:lstStyle>
            <a:lvl1pPr marL="0" indent="0">
              <a:buNone/>
              <a:defRPr sz="1400" b="0">
                <a:solidFill>
                  <a:schemeClr val="bg2"/>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Sub title</a:t>
            </a:r>
          </a:p>
        </p:txBody>
      </p:sp>
      <p:sp>
        <p:nvSpPr>
          <p:cNvPr id="12" name="Text Placeholder 11"/>
          <p:cNvSpPr>
            <a:spLocks noGrp="1"/>
          </p:cNvSpPr>
          <p:nvPr>
            <p:ph type="body" sz="quarter" idx="17" hasCustomPrompt="1"/>
          </p:nvPr>
        </p:nvSpPr>
        <p:spPr>
          <a:xfrm>
            <a:off x="914190" y="2931641"/>
            <a:ext cx="1610525" cy="4140798"/>
          </a:xfrm>
          <a:prstGeom prst="rect">
            <a:avLst/>
          </a:prstGeom>
        </p:spPr>
        <p:txBody>
          <a:bodyPr anchor="t"/>
          <a:lstStyle>
            <a:lvl1pPr marL="0" indent="0">
              <a:buNone/>
              <a:defRPr sz="1000" b="0">
                <a:solidFill>
                  <a:schemeClr val="bg2"/>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Xx</a:t>
            </a:r>
          </a:p>
        </p:txBody>
      </p:sp>
      <p:sp>
        <p:nvSpPr>
          <p:cNvPr id="13" name="Text Placeholder 11"/>
          <p:cNvSpPr>
            <a:spLocks noGrp="1"/>
          </p:cNvSpPr>
          <p:nvPr>
            <p:ph type="body" sz="quarter" idx="18" hasCustomPrompt="1"/>
          </p:nvPr>
        </p:nvSpPr>
        <p:spPr>
          <a:xfrm>
            <a:off x="2742990" y="2931641"/>
            <a:ext cx="1610525" cy="4140798"/>
          </a:xfrm>
          <a:prstGeom prst="rect">
            <a:avLst/>
          </a:prstGeom>
        </p:spPr>
        <p:txBody>
          <a:bodyPr anchor="t"/>
          <a:lstStyle>
            <a:lvl1pPr marL="0" indent="0">
              <a:buNone/>
              <a:defRPr sz="1000" b="0">
                <a:solidFill>
                  <a:schemeClr val="bg2"/>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Xx</a:t>
            </a:r>
          </a:p>
        </p:txBody>
      </p:sp>
      <p:sp>
        <p:nvSpPr>
          <p:cNvPr id="14" name="Text Placeholder 11"/>
          <p:cNvSpPr>
            <a:spLocks noGrp="1"/>
          </p:cNvSpPr>
          <p:nvPr>
            <p:ph type="body" sz="quarter" idx="19" hasCustomPrompt="1"/>
          </p:nvPr>
        </p:nvSpPr>
        <p:spPr>
          <a:xfrm>
            <a:off x="4571790" y="2931641"/>
            <a:ext cx="1610525" cy="4140798"/>
          </a:xfrm>
          <a:prstGeom prst="rect">
            <a:avLst/>
          </a:prstGeom>
        </p:spPr>
        <p:txBody>
          <a:bodyPr anchor="t"/>
          <a:lstStyle>
            <a:lvl1pPr marL="0" indent="0">
              <a:buNone/>
              <a:defRPr sz="1000" b="0">
                <a:solidFill>
                  <a:schemeClr val="bg2"/>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Xx</a:t>
            </a:r>
          </a:p>
        </p:txBody>
      </p:sp>
      <p:sp>
        <p:nvSpPr>
          <p:cNvPr id="15" name="TextBox 14">
            <a:extLst>
              <a:ext uri="{FF2B5EF4-FFF2-40B4-BE49-F238E27FC236}">
                <a16:creationId xmlns:a16="http://schemas.microsoft.com/office/drawing/2014/main" xmlns="" id="{05A07444-466D-F140-85E3-34CA3DF1CE34}"/>
              </a:ext>
            </a:extLst>
          </p:cNvPr>
          <p:cNvSpPr txBox="1"/>
          <p:nvPr userDrawn="1"/>
        </p:nvSpPr>
        <p:spPr>
          <a:xfrm>
            <a:off x="-1"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tx1"/>
                </a:solidFill>
                <a:effectLst/>
                <a:uFillTx/>
                <a:latin typeface="+mj-lt"/>
                <a:ea typeface="+mj-ea"/>
                <a:cs typeface="+mj-cs"/>
                <a:sym typeface="Calibri"/>
              </a:rPr>
              <a:t>‹Nr.›</a:t>
            </a:fld>
            <a:endParaRPr kumimoji="0" lang="en-US" sz="1000" b="0" i="0" u="none" strike="noStrike" cap="none" spc="0" normalizeH="0" baseline="0" dirty="0">
              <a:ln>
                <a:noFill/>
              </a:ln>
              <a:solidFill>
                <a:schemeClr val="tx1"/>
              </a:solidFill>
              <a:effectLst/>
              <a:uFillTx/>
              <a:latin typeface="+mj-lt"/>
              <a:ea typeface="+mj-ea"/>
              <a:cs typeface="+mj-cs"/>
              <a:sym typeface="Calibri"/>
            </a:endParaRPr>
          </a:p>
        </p:txBody>
      </p:sp>
    </p:spTree>
    <p:extLst>
      <p:ext uri="{BB962C8B-B14F-4D97-AF65-F5344CB8AC3E}">
        <p14:creationId xmlns:p14="http://schemas.microsoft.com/office/powerpoint/2010/main" val="135076796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8" name="Picture Placeholder 3"/>
          <p:cNvSpPr>
            <a:spLocks noGrp="1"/>
          </p:cNvSpPr>
          <p:nvPr>
            <p:ph type="pic" sz="quarter" idx="10" hasCustomPrompt="1"/>
          </p:nvPr>
        </p:nvSpPr>
        <p:spPr>
          <a:xfrm>
            <a:off x="0" y="0"/>
            <a:ext cx="4077599" cy="7560000"/>
          </a:xfrm>
          <a:prstGeom prst="rect">
            <a:avLst/>
          </a:prstGeom>
        </p:spPr>
        <p:txBody>
          <a:bodyPr anchor="ctr"/>
          <a:lstStyle>
            <a:lvl1pPr marL="0" indent="0" algn="ctr">
              <a:buNone/>
              <a:defRPr>
                <a:latin typeface="Arial" charset="0"/>
                <a:ea typeface="Arial" charset="0"/>
                <a:cs typeface="Arial" charset="0"/>
              </a:defRPr>
            </a:lvl1pPr>
          </a:lstStyle>
          <a:p>
            <a:r>
              <a:rPr lang="en-US" dirty="0"/>
              <a:t>Picture</a:t>
            </a:r>
          </a:p>
        </p:txBody>
      </p:sp>
      <p:sp>
        <p:nvSpPr>
          <p:cNvPr id="4" name="Shape 144"/>
          <p:cNvSpPr/>
          <p:nvPr userDrawn="1"/>
        </p:nvSpPr>
        <p:spPr>
          <a:xfrm>
            <a:off x="1032070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5" name="Shape 145"/>
          <p:cNvSpPr/>
          <p:nvPr userDrawn="1"/>
        </p:nvSpPr>
        <p:spPr>
          <a:xfrm>
            <a:off x="1032070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6" name="Rectangle 5"/>
          <p:cNvSpPr/>
          <p:nvPr userDrawn="1"/>
        </p:nvSpPr>
        <p:spPr>
          <a:xfrm>
            <a:off x="0" y="0"/>
            <a:ext cx="360000" cy="7578738"/>
          </a:xfrm>
          <a:prstGeom prst="rect">
            <a:avLst/>
          </a:prstGeom>
          <a:solidFill>
            <a:schemeClr val="bg1">
              <a:lumMod val="95000"/>
              <a:alpha val="3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11"/>
          <p:cNvSpPr>
            <a:spLocks noGrp="1"/>
          </p:cNvSpPr>
          <p:nvPr>
            <p:ph type="body" sz="quarter" idx="13" hasCustomPrompt="1"/>
          </p:nvPr>
        </p:nvSpPr>
        <p:spPr>
          <a:xfrm>
            <a:off x="4565087" y="675777"/>
            <a:ext cx="4470593" cy="554211"/>
          </a:xfrm>
          <a:prstGeom prst="rect">
            <a:avLst/>
          </a:prstGeom>
        </p:spPr>
        <p:txBody>
          <a:bodyPr anchor="t"/>
          <a:lstStyle>
            <a:lvl1pPr marL="0" indent="0">
              <a:buNone/>
              <a:defRPr sz="3000" b="1">
                <a:solidFill>
                  <a:schemeClr val="accent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Company</a:t>
            </a:r>
          </a:p>
        </p:txBody>
      </p:sp>
      <p:sp>
        <p:nvSpPr>
          <p:cNvPr id="11" name="Text Placeholder 11"/>
          <p:cNvSpPr>
            <a:spLocks noGrp="1"/>
          </p:cNvSpPr>
          <p:nvPr>
            <p:ph type="body" sz="quarter" idx="14" hasCustomPrompt="1"/>
          </p:nvPr>
        </p:nvSpPr>
        <p:spPr>
          <a:xfrm>
            <a:off x="4565087" y="1541625"/>
            <a:ext cx="4470593" cy="319543"/>
          </a:xfrm>
          <a:prstGeom prst="rect">
            <a:avLst/>
          </a:prstGeom>
        </p:spPr>
        <p:txBody>
          <a:bodyPr anchor="t"/>
          <a:lstStyle>
            <a:lvl1pPr marL="0" indent="0">
              <a:buNone/>
              <a:defRPr sz="1400" b="0">
                <a:solidFill>
                  <a:schemeClr val="bg2"/>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Sub title</a:t>
            </a:r>
          </a:p>
        </p:txBody>
      </p:sp>
      <p:sp>
        <p:nvSpPr>
          <p:cNvPr id="15" name="Text Placeholder 11"/>
          <p:cNvSpPr>
            <a:spLocks noGrp="1"/>
          </p:cNvSpPr>
          <p:nvPr>
            <p:ph type="body" sz="quarter" idx="18" hasCustomPrompt="1"/>
          </p:nvPr>
        </p:nvSpPr>
        <p:spPr>
          <a:xfrm>
            <a:off x="4565087" y="2931641"/>
            <a:ext cx="1610525" cy="4140798"/>
          </a:xfrm>
          <a:prstGeom prst="rect">
            <a:avLst/>
          </a:prstGeom>
        </p:spPr>
        <p:txBody>
          <a:bodyPr anchor="t"/>
          <a:lstStyle>
            <a:lvl1pPr marL="0" indent="0">
              <a:buNone/>
              <a:defRPr sz="1000" b="0">
                <a:solidFill>
                  <a:schemeClr val="bg2"/>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Xx</a:t>
            </a:r>
          </a:p>
        </p:txBody>
      </p:sp>
      <p:sp>
        <p:nvSpPr>
          <p:cNvPr id="16" name="Text Placeholder 11"/>
          <p:cNvSpPr>
            <a:spLocks noGrp="1"/>
          </p:cNvSpPr>
          <p:nvPr>
            <p:ph type="body" sz="quarter" idx="19" hasCustomPrompt="1"/>
          </p:nvPr>
        </p:nvSpPr>
        <p:spPr>
          <a:xfrm>
            <a:off x="6393887" y="2931641"/>
            <a:ext cx="1610525" cy="4140798"/>
          </a:xfrm>
          <a:prstGeom prst="rect">
            <a:avLst/>
          </a:prstGeom>
        </p:spPr>
        <p:txBody>
          <a:bodyPr anchor="t"/>
          <a:lstStyle>
            <a:lvl1pPr marL="0" indent="0">
              <a:buNone/>
              <a:defRPr sz="1000" b="0">
                <a:solidFill>
                  <a:schemeClr val="bg2"/>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Xx</a:t>
            </a:r>
          </a:p>
        </p:txBody>
      </p:sp>
      <p:sp>
        <p:nvSpPr>
          <p:cNvPr id="17" name="Text Placeholder 11"/>
          <p:cNvSpPr>
            <a:spLocks noGrp="1"/>
          </p:cNvSpPr>
          <p:nvPr>
            <p:ph type="body" sz="quarter" idx="20" hasCustomPrompt="1"/>
          </p:nvPr>
        </p:nvSpPr>
        <p:spPr>
          <a:xfrm>
            <a:off x="8222687" y="2931641"/>
            <a:ext cx="1610525" cy="4140798"/>
          </a:xfrm>
          <a:prstGeom prst="rect">
            <a:avLst/>
          </a:prstGeom>
        </p:spPr>
        <p:txBody>
          <a:bodyPr anchor="t"/>
          <a:lstStyle>
            <a:lvl1pPr marL="0" indent="0">
              <a:buNone/>
              <a:defRPr sz="1000" b="0">
                <a:solidFill>
                  <a:schemeClr val="bg2"/>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Xx</a:t>
            </a:r>
          </a:p>
        </p:txBody>
      </p:sp>
      <p:sp>
        <p:nvSpPr>
          <p:cNvPr id="19" name="TextBox 18">
            <a:extLst>
              <a:ext uri="{FF2B5EF4-FFF2-40B4-BE49-F238E27FC236}">
                <a16:creationId xmlns:a16="http://schemas.microsoft.com/office/drawing/2014/main" xmlns="" id="{DE2798CB-32E7-5D4F-928D-6FD535028D64}"/>
              </a:ext>
            </a:extLst>
          </p:cNvPr>
          <p:cNvSpPr txBox="1"/>
          <p:nvPr userDrawn="1"/>
        </p:nvSpPr>
        <p:spPr>
          <a:xfrm>
            <a:off x="10320700"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tx1"/>
                </a:solidFill>
                <a:effectLst/>
                <a:uFillTx/>
                <a:latin typeface="+mj-lt"/>
                <a:ea typeface="+mj-ea"/>
                <a:cs typeface="+mj-cs"/>
                <a:sym typeface="Calibri"/>
              </a:rPr>
              <a:t>‹Nr.›</a:t>
            </a:fld>
            <a:endParaRPr kumimoji="0" lang="en-US" sz="1000" b="0" i="0" u="none" strike="noStrike" cap="none" spc="0" normalizeH="0" baseline="0" dirty="0">
              <a:ln>
                <a:noFill/>
              </a:ln>
              <a:solidFill>
                <a:schemeClr val="tx1"/>
              </a:solidFill>
              <a:effectLst/>
              <a:uFillTx/>
              <a:latin typeface="+mj-lt"/>
              <a:ea typeface="+mj-ea"/>
              <a:cs typeface="+mj-cs"/>
              <a:sym typeface="Calibri"/>
            </a:endParaRPr>
          </a:p>
        </p:txBody>
      </p:sp>
      <p:sp>
        <p:nvSpPr>
          <p:cNvPr id="23" name="TextBox 22">
            <a:extLst>
              <a:ext uri="{FF2B5EF4-FFF2-40B4-BE49-F238E27FC236}">
                <a16:creationId xmlns:a16="http://schemas.microsoft.com/office/drawing/2014/main" xmlns="" id="{35444DBD-ED02-5341-8BAB-67EE1A8C1247}"/>
              </a:ext>
            </a:extLst>
          </p:cNvPr>
          <p:cNvSpPr txBox="1"/>
          <p:nvPr userDrawn="1"/>
        </p:nvSpPr>
        <p:spPr>
          <a:xfrm>
            <a:off x="4565087" y="2538015"/>
            <a:ext cx="161052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521437" rtl="0" fontAlgn="auto" latinLnBrk="0" hangingPunct="0">
              <a:lnSpc>
                <a:spcPct val="100000"/>
              </a:lnSpc>
              <a:spcBef>
                <a:spcPts val="0"/>
              </a:spcBef>
              <a:spcAft>
                <a:spcPts val="0"/>
              </a:spcAft>
              <a:buClrTx/>
              <a:buSzTx/>
              <a:buFontTx/>
              <a:buNone/>
              <a:tabLst/>
            </a:pPr>
            <a:r>
              <a:rPr kumimoji="0" lang="en-US" sz="1000" b="1" i="0" u="none" strike="noStrike" cap="none" spc="0" normalizeH="0" baseline="0" dirty="0">
                <a:ln>
                  <a:noFill/>
                </a:ln>
                <a:solidFill>
                  <a:schemeClr val="accent1"/>
                </a:solidFill>
                <a:effectLst/>
                <a:uFillTx/>
                <a:latin typeface="+mj-lt"/>
                <a:ea typeface="+mj-ea"/>
                <a:cs typeface="+mj-cs"/>
                <a:sym typeface="Calibri"/>
              </a:rPr>
              <a:t>Challenge</a:t>
            </a:r>
          </a:p>
        </p:txBody>
      </p:sp>
      <p:sp>
        <p:nvSpPr>
          <p:cNvPr id="24" name="TextBox 23">
            <a:extLst>
              <a:ext uri="{FF2B5EF4-FFF2-40B4-BE49-F238E27FC236}">
                <a16:creationId xmlns:a16="http://schemas.microsoft.com/office/drawing/2014/main" xmlns="" id="{134A18C9-5C66-5944-A40C-C89C757F9CC2}"/>
              </a:ext>
            </a:extLst>
          </p:cNvPr>
          <p:cNvSpPr txBox="1"/>
          <p:nvPr userDrawn="1"/>
        </p:nvSpPr>
        <p:spPr>
          <a:xfrm>
            <a:off x="6393887" y="2538015"/>
            <a:ext cx="161052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521437" rtl="0" fontAlgn="auto" latinLnBrk="0" hangingPunct="0">
              <a:lnSpc>
                <a:spcPct val="100000"/>
              </a:lnSpc>
              <a:spcBef>
                <a:spcPts val="0"/>
              </a:spcBef>
              <a:spcAft>
                <a:spcPts val="0"/>
              </a:spcAft>
              <a:buClrTx/>
              <a:buSzTx/>
              <a:buFontTx/>
              <a:buNone/>
              <a:tabLst/>
            </a:pPr>
            <a:r>
              <a:rPr kumimoji="0" lang="en-US" sz="1000" b="1" i="0" u="none" strike="noStrike" cap="none" spc="0" normalizeH="0" baseline="0" dirty="0">
                <a:ln>
                  <a:noFill/>
                </a:ln>
                <a:solidFill>
                  <a:schemeClr val="accent1"/>
                </a:solidFill>
                <a:effectLst/>
                <a:uFillTx/>
                <a:latin typeface="+mj-lt"/>
                <a:ea typeface="+mj-ea"/>
                <a:cs typeface="+mj-cs"/>
                <a:sym typeface="Calibri"/>
              </a:rPr>
              <a:t>Action </a:t>
            </a:r>
          </a:p>
        </p:txBody>
      </p:sp>
      <p:sp>
        <p:nvSpPr>
          <p:cNvPr id="25" name="TextBox 24">
            <a:extLst>
              <a:ext uri="{FF2B5EF4-FFF2-40B4-BE49-F238E27FC236}">
                <a16:creationId xmlns:a16="http://schemas.microsoft.com/office/drawing/2014/main" xmlns="" id="{80BC7B33-E47B-1445-8BCD-37F7BC88A04C}"/>
              </a:ext>
            </a:extLst>
          </p:cNvPr>
          <p:cNvSpPr txBox="1"/>
          <p:nvPr userDrawn="1"/>
        </p:nvSpPr>
        <p:spPr>
          <a:xfrm>
            <a:off x="8222687" y="2538015"/>
            <a:ext cx="1610525"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521437" rtl="0" fontAlgn="auto" latinLnBrk="0" hangingPunct="0">
              <a:lnSpc>
                <a:spcPct val="100000"/>
              </a:lnSpc>
              <a:spcBef>
                <a:spcPts val="0"/>
              </a:spcBef>
              <a:spcAft>
                <a:spcPts val="0"/>
              </a:spcAft>
              <a:buClrTx/>
              <a:buSzTx/>
              <a:buFontTx/>
              <a:buNone/>
              <a:tabLst/>
            </a:pPr>
            <a:r>
              <a:rPr kumimoji="0" lang="en-US" sz="1000" b="1" i="0" u="none" strike="noStrike" cap="none" spc="0" normalizeH="0" baseline="0" dirty="0">
                <a:ln>
                  <a:noFill/>
                </a:ln>
                <a:solidFill>
                  <a:schemeClr val="accent1"/>
                </a:solidFill>
                <a:effectLst/>
                <a:uFillTx/>
                <a:latin typeface="+mj-lt"/>
                <a:ea typeface="+mj-ea"/>
                <a:cs typeface="+mj-cs"/>
                <a:sym typeface="Calibri"/>
              </a:rPr>
              <a:t>Result</a:t>
            </a:r>
          </a:p>
        </p:txBody>
      </p:sp>
    </p:spTree>
    <p:extLst>
      <p:ext uri="{BB962C8B-B14F-4D97-AF65-F5344CB8AC3E}">
        <p14:creationId xmlns:p14="http://schemas.microsoft.com/office/powerpoint/2010/main" val="163764929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360000" cy="7578738"/>
          </a:xfrm>
          <a:prstGeom prst="rect">
            <a:avLst/>
          </a:prstGeom>
          <a:solidFill>
            <a:schemeClr val="bg1">
              <a:lumMod val="95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Instinctif-Partners-White-left-Log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38402" y="922890"/>
            <a:ext cx="3452671" cy="466778"/>
          </a:xfrm>
          <a:prstGeom prst="rect">
            <a:avLst/>
          </a:prstGeom>
        </p:spPr>
      </p:pic>
      <p:sp>
        <p:nvSpPr>
          <p:cNvPr id="6" name="Shape 149"/>
          <p:cNvSpPr/>
          <p:nvPr userDrawn="1"/>
        </p:nvSpPr>
        <p:spPr>
          <a:xfrm>
            <a:off x="738402" y="5570323"/>
            <a:ext cx="2723399" cy="252997"/>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1" spcCol="441805"/>
          <a:lstStyle/>
          <a:p>
            <a:r>
              <a:rPr lang="en-GB" sz="1600" b="1" dirty="0" err="1">
                <a:solidFill>
                  <a:schemeClr val="bg1"/>
                </a:solidFill>
                <a:latin typeface="Arial"/>
                <a:cs typeface="Arial"/>
              </a:rPr>
              <a:t>instinctif.com</a:t>
            </a:r>
            <a:endParaRPr lang="en-GB" sz="1600" b="1" dirty="0">
              <a:solidFill>
                <a:schemeClr val="bg1"/>
              </a:solidFill>
              <a:latin typeface="Arial"/>
              <a:cs typeface="Arial"/>
            </a:endParaRPr>
          </a:p>
        </p:txBody>
      </p:sp>
      <p:sp>
        <p:nvSpPr>
          <p:cNvPr id="12" name="Text Placeholder 11"/>
          <p:cNvSpPr>
            <a:spLocks noGrp="1"/>
          </p:cNvSpPr>
          <p:nvPr>
            <p:ph type="body" sz="quarter" idx="18" hasCustomPrompt="1"/>
          </p:nvPr>
        </p:nvSpPr>
        <p:spPr>
          <a:xfrm>
            <a:off x="1051096" y="5133749"/>
            <a:ext cx="2273241" cy="198982"/>
          </a:xfrm>
          <a:prstGeom prst="rect">
            <a:avLst/>
          </a:prstGeom>
        </p:spPr>
        <p:txBody>
          <a:bodyPr lIns="0" tIns="0" rIns="0" bIns="0" anchor="b"/>
          <a:lstStyle>
            <a:lvl1pPr marL="0" indent="0">
              <a:buNone/>
              <a:defRPr sz="1200" b="0" baseline="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err="1"/>
              <a:t>xx@instinctif.com</a:t>
            </a:r>
            <a:endParaRPr lang="en-US" dirty="0"/>
          </a:p>
        </p:txBody>
      </p:sp>
      <p:sp>
        <p:nvSpPr>
          <p:cNvPr id="13" name="Text Placeholder 11"/>
          <p:cNvSpPr>
            <a:spLocks noGrp="1"/>
          </p:cNvSpPr>
          <p:nvPr>
            <p:ph type="body" sz="quarter" idx="19" hasCustomPrompt="1"/>
          </p:nvPr>
        </p:nvSpPr>
        <p:spPr>
          <a:xfrm>
            <a:off x="1051096" y="4843779"/>
            <a:ext cx="2273241" cy="230400"/>
          </a:xfrm>
          <a:prstGeom prst="rect">
            <a:avLst/>
          </a:prstGeom>
        </p:spPr>
        <p:txBody>
          <a:bodyPr lIns="0" tIns="0" rIns="0" bIns="0" anchor="b"/>
          <a:lstStyle>
            <a:lvl1pPr marL="0" indent="0">
              <a:buNone/>
              <a:defRPr sz="1200" b="0" baseline="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+XX XXX XXXX XXXX</a:t>
            </a:r>
          </a:p>
        </p:txBody>
      </p:sp>
      <p:sp>
        <p:nvSpPr>
          <p:cNvPr id="14" name="Text Placeholder 11"/>
          <p:cNvSpPr>
            <a:spLocks noGrp="1"/>
          </p:cNvSpPr>
          <p:nvPr>
            <p:ph type="body" sz="quarter" idx="20" hasCustomPrompt="1"/>
          </p:nvPr>
        </p:nvSpPr>
        <p:spPr>
          <a:xfrm>
            <a:off x="760117" y="4519331"/>
            <a:ext cx="2564220" cy="230400"/>
          </a:xfrm>
          <a:prstGeom prst="rect">
            <a:avLst/>
          </a:prstGeom>
        </p:spPr>
        <p:txBody>
          <a:bodyPr lIns="0" tIns="0" rIns="0" bIns="0" anchor="b"/>
          <a:lstStyle>
            <a:lvl1pPr marL="0" indent="0">
              <a:buNone/>
              <a:defRPr sz="1200" b="0" baseline="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a:t>Position</a:t>
            </a:r>
            <a:endParaRPr lang="en-US" dirty="0"/>
          </a:p>
        </p:txBody>
      </p:sp>
      <p:sp>
        <p:nvSpPr>
          <p:cNvPr id="15" name="Text Placeholder 11"/>
          <p:cNvSpPr>
            <a:spLocks noGrp="1"/>
          </p:cNvSpPr>
          <p:nvPr>
            <p:ph type="body" sz="quarter" idx="21" hasCustomPrompt="1"/>
          </p:nvPr>
        </p:nvSpPr>
        <p:spPr>
          <a:xfrm>
            <a:off x="760117" y="4279984"/>
            <a:ext cx="2564220" cy="230400"/>
          </a:xfrm>
          <a:prstGeom prst="rect">
            <a:avLst/>
          </a:prstGeom>
        </p:spPr>
        <p:txBody>
          <a:bodyPr lIns="0" tIns="0" rIns="0" bIns="0" anchor="b"/>
          <a:lstStyle>
            <a:lvl1pPr marL="0" indent="0">
              <a:buNone/>
              <a:defRPr sz="1200" b="1" baseline="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Name</a:t>
            </a:r>
          </a:p>
        </p:txBody>
      </p:sp>
      <p:sp>
        <p:nvSpPr>
          <p:cNvPr id="16" name="Shape 149">
            <a:extLst>
              <a:ext uri="{FF2B5EF4-FFF2-40B4-BE49-F238E27FC236}">
                <a16:creationId xmlns:a16="http://schemas.microsoft.com/office/drawing/2014/main" xmlns="" id="{2906744A-D52A-CD4E-949A-2C713C91AA24}"/>
              </a:ext>
            </a:extLst>
          </p:cNvPr>
          <p:cNvSpPr/>
          <p:nvPr userDrawn="1"/>
        </p:nvSpPr>
        <p:spPr>
          <a:xfrm>
            <a:off x="738402" y="5835822"/>
            <a:ext cx="2212645" cy="635002"/>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1" spcCol="441805" anchor="b"/>
          <a:lstStyle/>
          <a:p>
            <a:r>
              <a:rPr kumimoji="0" lang="en-US" sz="1200" b="1" i="0" u="none" strike="noStrike" cap="none" spc="0" normalizeH="0" baseline="0" dirty="0">
                <a:ln>
                  <a:noFill/>
                </a:ln>
                <a:solidFill>
                  <a:schemeClr val="bg1"/>
                </a:solidFill>
                <a:effectLst/>
                <a:uFillTx/>
                <a:latin typeface="+mj-lt"/>
                <a:ea typeface="+mj-ea"/>
                <a:cs typeface="+mj-cs"/>
                <a:sym typeface="Calibri"/>
              </a:rPr>
              <a:t>Instinctif Partners</a:t>
            </a:r>
          </a:p>
          <a:p>
            <a:r>
              <a:rPr kumimoji="0" lang="en-US" sz="1200" b="0" i="0" u="none" strike="noStrike" cap="none" spc="0" normalizeH="0" baseline="0" dirty="0">
                <a:ln>
                  <a:noFill/>
                </a:ln>
                <a:solidFill>
                  <a:schemeClr val="bg1"/>
                </a:solidFill>
                <a:effectLst/>
                <a:uFillTx/>
                <a:latin typeface="+mj-lt"/>
                <a:ea typeface="+mj-ea"/>
                <a:cs typeface="+mj-cs"/>
                <a:sym typeface="Calibri"/>
              </a:rPr>
              <a:t>65 Gresham Street,</a:t>
            </a:r>
          </a:p>
          <a:p>
            <a:r>
              <a:rPr kumimoji="0" lang="en-US" sz="1200" b="0" i="0" u="none" strike="noStrike" cap="none" spc="0" normalizeH="0" baseline="0" dirty="0">
                <a:ln>
                  <a:noFill/>
                </a:ln>
                <a:solidFill>
                  <a:schemeClr val="bg1"/>
                </a:solidFill>
                <a:effectLst/>
                <a:uFillTx/>
                <a:latin typeface="+mj-lt"/>
                <a:ea typeface="+mj-ea"/>
                <a:cs typeface="+mj-cs"/>
                <a:sym typeface="Calibri"/>
              </a:rPr>
              <a:t>London, EC2V 7NQ</a:t>
            </a:r>
            <a:endParaRPr lang="en-GB" sz="1200" b="0" dirty="0">
              <a:solidFill>
                <a:schemeClr val="bg1"/>
              </a:solidFill>
              <a:latin typeface="Arial"/>
              <a:cs typeface="Arial"/>
            </a:endParaRPr>
          </a:p>
        </p:txBody>
      </p:sp>
      <p:sp>
        <p:nvSpPr>
          <p:cNvPr id="17" name="Shape 149">
            <a:extLst>
              <a:ext uri="{FF2B5EF4-FFF2-40B4-BE49-F238E27FC236}">
                <a16:creationId xmlns:a16="http://schemas.microsoft.com/office/drawing/2014/main" xmlns="" id="{68646AA4-DAB1-4F4D-B9E9-34E690809822}"/>
              </a:ext>
            </a:extLst>
          </p:cNvPr>
          <p:cNvSpPr/>
          <p:nvPr userDrawn="1"/>
        </p:nvSpPr>
        <p:spPr>
          <a:xfrm>
            <a:off x="738401" y="6592255"/>
            <a:ext cx="2212645" cy="230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1" spcCol="441805" anchor="b"/>
          <a:lstStyle/>
          <a:p>
            <a:pPr>
              <a:lnSpc>
                <a:spcPct val="150000"/>
              </a:lnSpc>
            </a:pPr>
            <a:r>
              <a:rPr kumimoji="0" lang="en-US" sz="1200" b="1" i="0" u="none" strike="noStrike" cap="none" spc="0" normalizeH="0" baseline="0" dirty="0">
                <a:ln>
                  <a:noFill/>
                </a:ln>
                <a:solidFill>
                  <a:schemeClr val="bg1"/>
                </a:solidFill>
                <a:effectLst/>
                <a:uFillTx/>
                <a:latin typeface="+mj-lt"/>
                <a:ea typeface="+mj-ea"/>
                <a:cs typeface="+mj-cs"/>
                <a:sym typeface="Calibri"/>
              </a:rPr>
              <a:t>T</a:t>
            </a:r>
            <a:r>
              <a:rPr kumimoji="0" lang="en-US" sz="1200" b="0" i="0" u="none" strike="noStrike" cap="none" spc="0" normalizeH="0" baseline="0" dirty="0">
                <a:ln>
                  <a:noFill/>
                </a:ln>
                <a:solidFill>
                  <a:schemeClr val="bg1"/>
                </a:solidFill>
                <a:effectLst/>
                <a:uFillTx/>
                <a:latin typeface="+mj-lt"/>
                <a:ea typeface="+mj-ea"/>
                <a:cs typeface="+mj-cs"/>
                <a:sym typeface="Calibri"/>
              </a:rPr>
              <a:t> +44 20 7457 2020</a:t>
            </a:r>
            <a:endParaRPr lang="en-GB" sz="1200" b="0" dirty="0">
              <a:solidFill>
                <a:schemeClr val="bg1"/>
              </a:solidFill>
              <a:latin typeface="Arial"/>
              <a:cs typeface="Arial"/>
            </a:endParaRPr>
          </a:p>
        </p:txBody>
      </p:sp>
      <p:sp>
        <p:nvSpPr>
          <p:cNvPr id="18" name="Shape 149">
            <a:extLst>
              <a:ext uri="{FF2B5EF4-FFF2-40B4-BE49-F238E27FC236}">
                <a16:creationId xmlns:a16="http://schemas.microsoft.com/office/drawing/2014/main" xmlns="" id="{EDA2A372-7AC8-B747-ABDF-7600D509B047}"/>
              </a:ext>
            </a:extLst>
          </p:cNvPr>
          <p:cNvSpPr/>
          <p:nvPr userDrawn="1"/>
        </p:nvSpPr>
        <p:spPr>
          <a:xfrm>
            <a:off x="738401" y="6875895"/>
            <a:ext cx="2629916" cy="230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1" spcCol="441805" anchor="b"/>
          <a:lstStyle/>
          <a:p>
            <a:pPr>
              <a:lnSpc>
                <a:spcPct val="150000"/>
              </a:lnSpc>
            </a:pPr>
            <a:r>
              <a:rPr kumimoji="0" lang="en-US" sz="1200" b="1" i="0" u="none" strike="noStrike" cap="none" spc="0" normalizeH="0" baseline="0" dirty="0">
                <a:ln>
                  <a:noFill/>
                </a:ln>
                <a:solidFill>
                  <a:schemeClr val="bg1"/>
                </a:solidFill>
                <a:effectLst/>
                <a:uFillTx/>
                <a:latin typeface="+mj-lt"/>
                <a:ea typeface="+mj-ea"/>
                <a:cs typeface="+mj-cs"/>
                <a:sym typeface="Calibri"/>
              </a:rPr>
              <a:t>E publicpolicyUK</a:t>
            </a:r>
            <a:r>
              <a:rPr kumimoji="0" lang="en-US" sz="1200" b="0" i="0" u="none" strike="noStrike" cap="none" spc="0" normalizeH="0" baseline="0" dirty="0">
                <a:ln>
                  <a:noFill/>
                </a:ln>
                <a:solidFill>
                  <a:schemeClr val="bg1"/>
                </a:solidFill>
                <a:effectLst/>
                <a:uFillTx/>
                <a:latin typeface="+mj-lt"/>
                <a:ea typeface="+mj-ea"/>
                <a:cs typeface="+mj-cs"/>
                <a:sym typeface="Calibri"/>
              </a:rPr>
              <a:t>@instinctif.com</a:t>
            </a:r>
            <a:endParaRPr lang="en-GB" sz="1200" b="0" dirty="0">
              <a:solidFill>
                <a:schemeClr val="bg1"/>
              </a:solidFill>
              <a:latin typeface="Arial"/>
              <a:cs typeface="Arial"/>
            </a:endParaRPr>
          </a:p>
        </p:txBody>
      </p:sp>
      <p:sp>
        <p:nvSpPr>
          <p:cNvPr id="19" name="Shape 149">
            <a:extLst>
              <a:ext uri="{FF2B5EF4-FFF2-40B4-BE49-F238E27FC236}">
                <a16:creationId xmlns:a16="http://schemas.microsoft.com/office/drawing/2014/main" xmlns="" id="{023279B4-A215-DA42-A801-90308CCA3A81}"/>
              </a:ext>
            </a:extLst>
          </p:cNvPr>
          <p:cNvSpPr/>
          <p:nvPr userDrawn="1"/>
        </p:nvSpPr>
        <p:spPr>
          <a:xfrm>
            <a:off x="760117" y="5133749"/>
            <a:ext cx="180000" cy="198982"/>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1" spcCol="441805" anchor="b"/>
          <a:lstStyle/>
          <a:p>
            <a:pPr>
              <a:lnSpc>
                <a:spcPct val="150000"/>
              </a:lnSpc>
            </a:pPr>
            <a:r>
              <a:rPr kumimoji="0" lang="en-US" sz="1200" b="1" i="0" u="none" strike="noStrike" cap="none" spc="0" normalizeH="0" baseline="0" dirty="0">
                <a:ln>
                  <a:noFill/>
                </a:ln>
                <a:solidFill>
                  <a:schemeClr val="bg1"/>
                </a:solidFill>
                <a:effectLst/>
                <a:uFillTx/>
                <a:latin typeface="+mj-lt"/>
                <a:ea typeface="+mj-ea"/>
                <a:cs typeface="+mj-cs"/>
                <a:sym typeface="Calibri"/>
              </a:rPr>
              <a:t>E</a:t>
            </a:r>
            <a:endParaRPr lang="en-GB" sz="1200" b="0" dirty="0">
              <a:solidFill>
                <a:schemeClr val="bg1"/>
              </a:solidFill>
              <a:latin typeface="Arial"/>
              <a:cs typeface="Arial"/>
            </a:endParaRPr>
          </a:p>
        </p:txBody>
      </p:sp>
      <p:sp>
        <p:nvSpPr>
          <p:cNvPr id="24" name="Shape 149">
            <a:extLst>
              <a:ext uri="{FF2B5EF4-FFF2-40B4-BE49-F238E27FC236}">
                <a16:creationId xmlns:a16="http://schemas.microsoft.com/office/drawing/2014/main" xmlns="" id="{BEF053A4-4D4F-234F-9BAB-8D2316CD97BD}"/>
              </a:ext>
            </a:extLst>
          </p:cNvPr>
          <p:cNvSpPr/>
          <p:nvPr userDrawn="1"/>
        </p:nvSpPr>
        <p:spPr>
          <a:xfrm>
            <a:off x="760117" y="4875197"/>
            <a:ext cx="180000" cy="198982"/>
          </a:xfrm>
          <a:prstGeom prst="rect">
            <a:avLst/>
          </a:prstGeom>
          <a:ln w="12700">
            <a:miter lim="400000"/>
          </a:ln>
          <a:extLst>
            <a:ext uri="{C572A759-6A51-4108-AA02-DFA0A04FC94B}">
              <ma14:wrappingTextBoxFlag xmlns:ma14="http://schemas.microsoft.com/office/mac/drawingml/2011/main" xmlns="" val="1"/>
            </a:ext>
          </a:extLst>
        </p:spPr>
        <p:txBody>
          <a:bodyPr lIns="0" tIns="0" rIns="0" bIns="0" numCol="1" spcCol="441805" anchor="b"/>
          <a:lstStyle/>
          <a:p>
            <a:pPr>
              <a:lnSpc>
                <a:spcPct val="150000"/>
              </a:lnSpc>
            </a:pPr>
            <a:r>
              <a:rPr kumimoji="0" lang="en-US" sz="1200" b="1" i="0" u="none" strike="noStrike" cap="none" spc="0" normalizeH="0" baseline="0" dirty="0">
                <a:ln>
                  <a:noFill/>
                </a:ln>
                <a:solidFill>
                  <a:schemeClr val="bg1"/>
                </a:solidFill>
                <a:effectLst/>
                <a:uFillTx/>
                <a:latin typeface="+mj-lt"/>
                <a:ea typeface="+mj-ea"/>
                <a:cs typeface="+mj-cs"/>
                <a:sym typeface="Calibri"/>
              </a:rPr>
              <a:t>T</a:t>
            </a:r>
            <a:endParaRPr lang="en-GB" sz="1200" b="0" dirty="0">
              <a:solidFill>
                <a:schemeClr val="bg1"/>
              </a:solidFill>
              <a:latin typeface="Arial"/>
              <a:cs typeface="Arial"/>
            </a:endParaRPr>
          </a:p>
        </p:txBody>
      </p:sp>
    </p:spTree>
    <p:extLst>
      <p:ext uri="{BB962C8B-B14F-4D97-AF65-F5344CB8AC3E}">
        <p14:creationId xmlns:p14="http://schemas.microsoft.com/office/powerpoint/2010/main" val="92582032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Slide Lef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5640700" y="0"/>
            <a:ext cx="5040000" cy="7560000"/>
          </a:xfrm>
          <a:prstGeom prst="rect">
            <a:avLst/>
          </a:prstGeom>
        </p:spPr>
        <p:txBody>
          <a:bodyPr anchor="ctr"/>
          <a:lstStyle>
            <a:lvl1pPr marL="0" indent="0" algn="ctr">
              <a:buNone/>
              <a:defRPr>
                <a:latin typeface="Arial" charset="0"/>
                <a:ea typeface="Arial" charset="0"/>
                <a:cs typeface="Arial" charset="0"/>
              </a:defRPr>
            </a:lvl1pPr>
          </a:lstStyle>
          <a:p>
            <a:r>
              <a:rPr lang="en-US" dirty="0"/>
              <a:t>Picture</a:t>
            </a:r>
          </a:p>
        </p:txBody>
      </p:sp>
      <p:sp>
        <p:nvSpPr>
          <p:cNvPr id="3" name="Shape 144"/>
          <p:cNvSpPr/>
          <p:nvPr userDrawn="1"/>
        </p:nvSpPr>
        <p:spPr>
          <a:xfrm>
            <a:off x="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8" name="Shape 145"/>
          <p:cNvSpPr/>
          <p:nvPr userDrawn="1"/>
        </p:nvSpPr>
        <p:spPr>
          <a:xfrm>
            <a:off x="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9" name="Rectangle 8"/>
          <p:cNvSpPr/>
          <p:nvPr userDrawn="1"/>
        </p:nvSpPr>
        <p:spPr>
          <a:xfrm>
            <a:off x="10320700" y="0"/>
            <a:ext cx="360000" cy="7578738"/>
          </a:xfrm>
          <a:prstGeom prst="rect">
            <a:avLst/>
          </a:prstGeom>
          <a:solidFill>
            <a:schemeClr val="bg1">
              <a:lumMod val="95000"/>
              <a:alpha val="3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11"/>
          <p:cNvSpPr>
            <a:spLocks noGrp="1"/>
          </p:cNvSpPr>
          <p:nvPr>
            <p:ph type="body" sz="quarter" idx="12" hasCustomPrompt="1"/>
          </p:nvPr>
        </p:nvSpPr>
        <p:spPr>
          <a:xfrm>
            <a:off x="914190" y="675777"/>
            <a:ext cx="4470593" cy="554211"/>
          </a:xfrm>
          <a:prstGeom prst="rect">
            <a:avLst/>
          </a:prstGeom>
        </p:spPr>
        <p:txBody>
          <a:bodyPr anchor="t"/>
          <a:lstStyle>
            <a:lvl1pPr marL="0" indent="0">
              <a:buNone/>
              <a:defRPr sz="3000" b="1">
                <a:solidFill>
                  <a:schemeClr val="accent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Title</a:t>
            </a:r>
          </a:p>
        </p:txBody>
      </p:sp>
      <p:sp>
        <p:nvSpPr>
          <p:cNvPr id="11" name="Text Placeholder 11"/>
          <p:cNvSpPr>
            <a:spLocks noGrp="1"/>
          </p:cNvSpPr>
          <p:nvPr>
            <p:ph type="body" sz="quarter" idx="13" hasCustomPrompt="1"/>
          </p:nvPr>
        </p:nvSpPr>
        <p:spPr>
          <a:xfrm>
            <a:off x="914190" y="1541625"/>
            <a:ext cx="4470593" cy="554211"/>
          </a:xfrm>
          <a:prstGeom prst="rect">
            <a:avLst/>
          </a:prstGeom>
        </p:spPr>
        <p:txBody>
          <a:bodyPr anchor="t"/>
          <a:lstStyle>
            <a:lvl1pPr marL="0" indent="0">
              <a:buNone/>
              <a:defRPr sz="2400" b="0">
                <a:solidFill>
                  <a:schemeClr val="accent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Sub title</a:t>
            </a:r>
          </a:p>
        </p:txBody>
      </p:sp>
      <p:sp>
        <p:nvSpPr>
          <p:cNvPr id="12" name="Text Placeholder 11"/>
          <p:cNvSpPr>
            <a:spLocks noGrp="1"/>
          </p:cNvSpPr>
          <p:nvPr>
            <p:ph type="body" sz="quarter" idx="14" hasCustomPrompt="1"/>
          </p:nvPr>
        </p:nvSpPr>
        <p:spPr>
          <a:xfrm>
            <a:off x="914190" y="3047812"/>
            <a:ext cx="4470593" cy="4105547"/>
          </a:xfrm>
          <a:prstGeom prst="rect">
            <a:avLst/>
          </a:prstGeom>
        </p:spPr>
        <p:txBody>
          <a:bodyPr anchor="t"/>
          <a:lstStyle>
            <a:lvl1pPr marL="0" indent="0">
              <a:buNone/>
              <a:defRPr sz="1200" b="0">
                <a:solidFill>
                  <a:schemeClr val="bg2"/>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a:t>Text</a:t>
            </a:r>
            <a:endParaRPr lang="en-US" dirty="0"/>
          </a:p>
        </p:txBody>
      </p:sp>
      <p:sp>
        <p:nvSpPr>
          <p:cNvPr id="13" name="TextBox 12">
            <a:extLst>
              <a:ext uri="{FF2B5EF4-FFF2-40B4-BE49-F238E27FC236}">
                <a16:creationId xmlns:a16="http://schemas.microsoft.com/office/drawing/2014/main" xmlns="" id="{D2A95018-D934-6044-9644-A21A72BBA21C}"/>
              </a:ext>
            </a:extLst>
          </p:cNvPr>
          <p:cNvSpPr txBox="1"/>
          <p:nvPr userDrawn="1"/>
        </p:nvSpPr>
        <p:spPr>
          <a:xfrm>
            <a:off x="-1"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tx1"/>
                </a:solidFill>
                <a:effectLst/>
                <a:uFillTx/>
                <a:latin typeface="+mj-lt"/>
                <a:ea typeface="+mj-ea"/>
                <a:cs typeface="+mj-cs"/>
                <a:sym typeface="Calibri"/>
              </a:rPr>
              <a:t>‹Nr.›</a:t>
            </a:fld>
            <a:endParaRPr kumimoji="0" lang="en-US" sz="1000" b="0" i="0" u="none" strike="noStrike" cap="none" spc="0" normalizeH="0" baseline="0" dirty="0">
              <a:ln>
                <a:noFill/>
              </a:ln>
              <a:solidFill>
                <a:schemeClr val="tx1"/>
              </a:solidFill>
              <a:effectLst/>
              <a:uFillTx/>
              <a:latin typeface="+mj-lt"/>
              <a:ea typeface="+mj-ea"/>
              <a:cs typeface="+mj-cs"/>
              <a:sym typeface="Calibri"/>
            </a:endParaRPr>
          </a:p>
        </p:txBody>
      </p:sp>
    </p:spTree>
    <p:extLst>
      <p:ext uri="{BB962C8B-B14F-4D97-AF65-F5344CB8AC3E}">
        <p14:creationId xmlns:p14="http://schemas.microsoft.com/office/powerpoint/2010/main" val="1923821074"/>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Slide Right">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0"/>
            <a:ext cx="5040000" cy="7560000"/>
          </a:xfrm>
          <a:prstGeom prst="rect">
            <a:avLst/>
          </a:prstGeom>
        </p:spPr>
        <p:txBody>
          <a:bodyPr anchor="ctr"/>
          <a:lstStyle>
            <a:lvl1pPr marL="0" indent="0" algn="ctr">
              <a:buNone/>
              <a:defRPr>
                <a:latin typeface="Arial" charset="0"/>
                <a:ea typeface="Arial" charset="0"/>
                <a:cs typeface="Arial" charset="0"/>
              </a:defRPr>
            </a:lvl1pPr>
          </a:lstStyle>
          <a:p>
            <a:r>
              <a:rPr lang="en-US" dirty="0"/>
              <a:t>Picture</a:t>
            </a:r>
          </a:p>
        </p:txBody>
      </p:sp>
      <p:sp>
        <p:nvSpPr>
          <p:cNvPr id="4" name="Shape 144"/>
          <p:cNvSpPr/>
          <p:nvPr userDrawn="1"/>
        </p:nvSpPr>
        <p:spPr>
          <a:xfrm>
            <a:off x="1032070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5" name="Shape 145"/>
          <p:cNvSpPr/>
          <p:nvPr userDrawn="1"/>
        </p:nvSpPr>
        <p:spPr>
          <a:xfrm>
            <a:off x="1032070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6" name="Rectangle 5"/>
          <p:cNvSpPr/>
          <p:nvPr userDrawn="1"/>
        </p:nvSpPr>
        <p:spPr>
          <a:xfrm>
            <a:off x="0" y="0"/>
            <a:ext cx="360000" cy="7578738"/>
          </a:xfrm>
          <a:prstGeom prst="rect">
            <a:avLst/>
          </a:prstGeom>
          <a:solidFill>
            <a:schemeClr val="bg1">
              <a:lumMod val="95000"/>
              <a:alpha val="3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11"/>
          <p:cNvSpPr>
            <a:spLocks noGrp="1"/>
          </p:cNvSpPr>
          <p:nvPr>
            <p:ph type="body" sz="quarter" idx="12" hasCustomPrompt="1"/>
          </p:nvPr>
        </p:nvSpPr>
        <p:spPr>
          <a:xfrm>
            <a:off x="5445053" y="675777"/>
            <a:ext cx="4470593" cy="554211"/>
          </a:xfrm>
          <a:prstGeom prst="rect">
            <a:avLst/>
          </a:prstGeom>
        </p:spPr>
        <p:txBody>
          <a:bodyPr anchor="t"/>
          <a:lstStyle>
            <a:lvl1pPr marL="0" indent="0">
              <a:buNone/>
              <a:defRPr sz="3000" b="1">
                <a:solidFill>
                  <a:schemeClr val="accent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Title</a:t>
            </a:r>
          </a:p>
        </p:txBody>
      </p:sp>
      <p:sp>
        <p:nvSpPr>
          <p:cNvPr id="8" name="Text Placeholder 11"/>
          <p:cNvSpPr>
            <a:spLocks noGrp="1"/>
          </p:cNvSpPr>
          <p:nvPr>
            <p:ph type="body" sz="quarter" idx="13" hasCustomPrompt="1"/>
          </p:nvPr>
        </p:nvSpPr>
        <p:spPr>
          <a:xfrm>
            <a:off x="5445053" y="1541625"/>
            <a:ext cx="4470593" cy="554211"/>
          </a:xfrm>
          <a:prstGeom prst="rect">
            <a:avLst/>
          </a:prstGeom>
        </p:spPr>
        <p:txBody>
          <a:bodyPr anchor="t"/>
          <a:lstStyle>
            <a:lvl1pPr marL="0" indent="0">
              <a:buNone/>
              <a:defRPr sz="2400" b="0">
                <a:solidFill>
                  <a:schemeClr val="accent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Sub title</a:t>
            </a:r>
          </a:p>
        </p:txBody>
      </p:sp>
      <p:sp>
        <p:nvSpPr>
          <p:cNvPr id="9" name="Text Placeholder 11"/>
          <p:cNvSpPr>
            <a:spLocks noGrp="1"/>
          </p:cNvSpPr>
          <p:nvPr>
            <p:ph type="body" sz="quarter" idx="14" hasCustomPrompt="1"/>
          </p:nvPr>
        </p:nvSpPr>
        <p:spPr>
          <a:xfrm>
            <a:off x="5445053" y="3047812"/>
            <a:ext cx="4470593" cy="4105547"/>
          </a:xfrm>
          <a:prstGeom prst="rect">
            <a:avLst/>
          </a:prstGeom>
        </p:spPr>
        <p:txBody>
          <a:bodyPr anchor="t"/>
          <a:lstStyle>
            <a:lvl1pPr marL="0" indent="0">
              <a:buNone/>
              <a:defRPr sz="1200" b="0">
                <a:solidFill>
                  <a:schemeClr val="bg2"/>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a:t>Text</a:t>
            </a:r>
            <a:endParaRPr lang="en-US" dirty="0"/>
          </a:p>
        </p:txBody>
      </p:sp>
      <p:sp>
        <p:nvSpPr>
          <p:cNvPr id="10" name="TextBox 9">
            <a:extLst>
              <a:ext uri="{FF2B5EF4-FFF2-40B4-BE49-F238E27FC236}">
                <a16:creationId xmlns:a16="http://schemas.microsoft.com/office/drawing/2014/main" xmlns="" id="{F761E5B8-DAB2-284B-9AC2-DF483C8663BB}"/>
              </a:ext>
            </a:extLst>
          </p:cNvPr>
          <p:cNvSpPr txBox="1"/>
          <p:nvPr userDrawn="1"/>
        </p:nvSpPr>
        <p:spPr>
          <a:xfrm>
            <a:off x="10320699"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tx1"/>
                </a:solidFill>
                <a:effectLst/>
                <a:uFillTx/>
                <a:latin typeface="+mj-lt"/>
                <a:ea typeface="+mj-ea"/>
                <a:cs typeface="+mj-cs"/>
                <a:sym typeface="Calibri"/>
              </a:rPr>
              <a:t>‹Nr.›</a:t>
            </a:fld>
            <a:endParaRPr kumimoji="0" lang="en-US" sz="1000" b="0" i="0" u="none" strike="noStrike" cap="none" spc="0" normalizeH="0" baseline="0" dirty="0">
              <a:ln>
                <a:noFill/>
              </a:ln>
              <a:solidFill>
                <a:schemeClr val="tx1"/>
              </a:solidFill>
              <a:effectLst/>
              <a:uFillTx/>
              <a:latin typeface="+mj-lt"/>
              <a:ea typeface="+mj-ea"/>
              <a:cs typeface="+mj-cs"/>
              <a:sym typeface="Calibri"/>
            </a:endParaRPr>
          </a:p>
        </p:txBody>
      </p:sp>
    </p:spTree>
    <p:extLst>
      <p:ext uri="{BB962C8B-B14F-4D97-AF65-F5344CB8AC3E}">
        <p14:creationId xmlns:p14="http://schemas.microsoft.com/office/powerpoint/2010/main" val="136304656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Slide Left Background">
    <p:bg>
      <p:bgPr>
        <a:solidFill>
          <a:schemeClr val="accent1"/>
        </a:solidFill>
        <a:effectLst/>
      </p:bgPr>
    </p:bg>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5640700" y="0"/>
            <a:ext cx="5040000" cy="7560000"/>
          </a:xfrm>
          <a:prstGeom prst="rect">
            <a:avLst/>
          </a:prstGeom>
        </p:spPr>
        <p:txBody>
          <a:bodyPr anchor="ctr"/>
          <a:lstStyle>
            <a:lvl1pPr marL="0" indent="0" algn="ctr">
              <a:buNone/>
              <a:defRPr>
                <a:solidFill>
                  <a:schemeClr val="bg1"/>
                </a:solidFill>
                <a:latin typeface="Arial" charset="0"/>
                <a:ea typeface="Arial" charset="0"/>
                <a:cs typeface="Arial" charset="0"/>
              </a:defRPr>
            </a:lvl1pPr>
          </a:lstStyle>
          <a:p>
            <a:r>
              <a:rPr lang="en-US" dirty="0"/>
              <a:t>Picture</a:t>
            </a:r>
          </a:p>
        </p:txBody>
      </p:sp>
      <p:sp>
        <p:nvSpPr>
          <p:cNvPr id="6" name="Rectangle 5"/>
          <p:cNvSpPr/>
          <p:nvPr userDrawn="1"/>
        </p:nvSpPr>
        <p:spPr>
          <a:xfrm>
            <a:off x="10320700" y="0"/>
            <a:ext cx="360000" cy="7578738"/>
          </a:xfrm>
          <a:prstGeom prst="rect">
            <a:avLst/>
          </a:prstGeom>
          <a:solidFill>
            <a:schemeClr val="bg1">
              <a:lumMod val="95000"/>
              <a:alpha val="3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11"/>
          <p:cNvSpPr>
            <a:spLocks noGrp="1"/>
          </p:cNvSpPr>
          <p:nvPr>
            <p:ph type="body" sz="quarter" idx="12" hasCustomPrompt="1"/>
          </p:nvPr>
        </p:nvSpPr>
        <p:spPr>
          <a:xfrm>
            <a:off x="914190" y="675777"/>
            <a:ext cx="4470593" cy="554211"/>
          </a:xfrm>
          <a:prstGeom prst="rect">
            <a:avLst/>
          </a:prstGeom>
        </p:spPr>
        <p:txBody>
          <a:bodyPr anchor="t"/>
          <a:lstStyle>
            <a:lvl1pPr marL="0" indent="0">
              <a:buNone/>
              <a:defRPr sz="3000" b="1">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Title</a:t>
            </a:r>
          </a:p>
        </p:txBody>
      </p:sp>
      <p:sp>
        <p:nvSpPr>
          <p:cNvPr id="8" name="Text Placeholder 11"/>
          <p:cNvSpPr>
            <a:spLocks noGrp="1"/>
          </p:cNvSpPr>
          <p:nvPr>
            <p:ph type="body" sz="quarter" idx="13" hasCustomPrompt="1"/>
          </p:nvPr>
        </p:nvSpPr>
        <p:spPr>
          <a:xfrm>
            <a:off x="914190" y="1541625"/>
            <a:ext cx="4470593" cy="554211"/>
          </a:xfrm>
          <a:prstGeom prst="rect">
            <a:avLst/>
          </a:prstGeom>
        </p:spPr>
        <p:txBody>
          <a:bodyPr anchor="t"/>
          <a:lstStyle>
            <a:lvl1pPr marL="0" indent="0">
              <a:buNone/>
              <a:defRPr sz="2400" b="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Sub title</a:t>
            </a:r>
          </a:p>
        </p:txBody>
      </p:sp>
      <p:sp>
        <p:nvSpPr>
          <p:cNvPr id="9" name="Text Placeholder 11"/>
          <p:cNvSpPr>
            <a:spLocks noGrp="1"/>
          </p:cNvSpPr>
          <p:nvPr>
            <p:ph type="body" sz="quarter" idx="14" hasCustomPrompt="1"/>
          </p:nvPr>
        </p:nvSpPr>
        <p:spPr>
          <a:xfrm>
            <a:off x="914190" y="3047812"/>
            <a:ext cx="4470593" cy="4105547"/>
          </a:xfrm>
          <a:prstGeom prst="rect">
            <a:avLst/>
          </a:prstGeom>
        </p:spPr>
        <p:txBody>
          <a:bodyPr anchor="t"/>
          <a:lstStyle>
            <a:lvl1pPr marL="0" indent="0">
              <a:buNone/>
              <a:defRPr sz="1200" b="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a:t>Text</a:t>
            </a:r>
            <a:endParaRPr lang="en-US" dirty="0"/>
          </a:p>
        </p:txBody>
      </p:sp>
      <p:sp>
        <p:nvSpPr>
          <p:cNvPr id="10" name="Rectangle 9"/>
          <p:cNvSpPr/>
          <p:nvPr userDrawn="1"/>
        </p:nvSpPr>
        <p:spPr>
          <a:xfrm>
            <a:off x="0" y="0"/>
            <a:ext cx="360000" cy="7578738"/>
          </a:xfrm>
          <a:prstGeom prst="rect">
            <a:avLst/>
          </a:prstGeom>
          <a:solidFill>
            <a:schemeClr val="bg1">
              <a:lumMod val="95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48D4874E-F5D7-874C-87FF-AC941349A723}"/>
              </a:ext>
            </a:extLst>
          </p:cNvPr>
          <p:cNvSpPr txBox="1"/>
          <p:nvPr userDrawn="1"/>
        </p:nvSpPr>
        <p:spPr>
          <a:xfrm>
            <a:off x="-1"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bg1"/>
                </a:solidFill>
                <a:effectLst/>
                <a:uFillTx/>
                <a:latin typeface="+mj-lt"/>
                <a:ea typeface="+mj-ea"/>
                <a:cs typeface="+mj-cs"/>
                <a:sym typeface="Calibri"/>
              </a:rPr>
              <a:t>‹Nr.›</a:t>
            </a:fld>
            <a:endParaRPr kumimoji="0" lang="en-US" sz="1000" b="0" i="0" u="none" strike="noStrike" cap="none" spc="0" normalizeH="0" baseline="0" dirty="0">
              <a:ln>
                <a:noFill/>
              </a:ln>
              <a:solidFill>
                <a:schemeClr val="bg1"/>
              </a:solidFill>
              <a:effectLst/>
              <a:uFillTx/>
              <a:latin typeface="+mj-lt"/>
              <a:ea typeface="+mj-ea"/>
              <a:cs typeface="+mj-cs"/>
              <a:sym typeface="Calibri"/>
            </a:endParaRPr>
          </a:p>
        </p:txBody>
      </p:sp>
    </p:spTree>
    <p:extLst>
      <p:ext uri="{BB962C8B-B14F-4D97-AF65-F5344CB8AC3E}">
        <p14:creationId xmlns:p14="http://schemas.microsoft.com/office/powerpoint/2010/main" val="640795038"/>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Slide Right Background">
    <p:bg>
      <p:bgPr>
        <a:solidFill>
          <a:schemeClr val="accent1"/>
        </a:solidFill>
        <a:effectLst/>
      </p:bgPr>
    </p:bg>
    <p:spTree>
      <p:nvGrpSpPr>
        <p:cNvPr id="1" name=""/>
        <p:cNvGrpSpPr/>
        <p:nvPr/>
      </p:nvGrpSpPr>
      <p:grpSpPr>
        <a:xfrm>
          <a:off x="0" y="0"/>
          <a:ext cx="0" cy="0"/>
          <a:chOff x="0" y="0"/>
          <a:chExt cx="0" cy="0"/>
        </a:xfrm>
      </p:grpSpPr>
      <p:sp>
        <p:nvSpPr>
          <p:cNvPr id="3" name="Picture Placeholder 3"/>
          <p:cNvSpPr>
            <a:spLocks noGrp="1"/>
          </p:cNvSpPr>
          <p:nvPr>
            <p:ph type="pic" sz="quarter" idx="10" hasCustomPrompt="1"/>
          </p:nvPr>
        </p:nvSpPr>
        <p:spPr>
          <a:xfrm>
            <a:off x="0" y="0"/>
            <a:ext cx="5040000" cy="7560000"/>
          </a:xfrm>
          <a:prstGeom prst="rect">
            <a:avLst/>
          </a:prstGeom>
        </p:spPr>
        <p:txBody>
          <a:bodyPr anchor="ctr"/>
          <a:lstStyle>
            <a:lvl1pPr marL="0" indent="0" algn="ctr">
              <a:buNone/>
              <a:defRPr>
                <a:latin typeface="Arial" charset="0"/>
                <a:ea typeface="Arial" charset="0"/>
                <a:cs typeface="Arial" charset="0"/>
              </a:defRPr>
            </a:lvl1pPr>
          </a:lstStyle>
          <a:p>
            <a:r>
              <a:rPr lang="en-US" dirty="0"/>
              <a:t>Picture</a:t>
            </a:r>
          </a:p>
        </p:txBody>
      </p:sp>
      <p:sp>
        <p:nvSpPr>
          <p:cNvPr id="6" name="Rectangle 5"/>
          <p:cNvSpPr/>
          <p:nvPr userDrawn="1"/>
        </p:nvSpPr>
        <p:spPr>
          <a:xfrm>
            <a:off x="0" y="0"/>
            <a:ext cx="360000" cy="7578738"/>
          </a:xfrm>
          <a:prstGeom prst="rect">
            <a:avLst/>
          </a:prstGeom>
          <a:solidFill>
            <a:schemeClr val="bg1">
              <a:lumMod val="95000"/>
              <a:alpha val="3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11"/>
          <p:cNvSpPr>
            <a:spLocks noGrp="1"/>
          </p:cNvSpPr>
          <p:nvPr>
            <p:ph type="body" sz="quarter" idx="12" hasCustomPrompt="1"/>
          </p:nvPr>
        </p:nvSpPr>
        <p:spPr>
          <a:xfrm>
            <a:off x="5445053" y="675777"/>
            <a:ext cx="4470593" cy="554211"/>
          </a:xfrm>
          <a:prstGeom prst="rect">
            <a:avLst/>
          </a:prstGeom>
        </p:spPr>
        <p:txBody>
          <a:bodyPr anchor="t"/>
          <a:lstStyle>
            <a:lvl1pPr marL="0" indent="0">
              <a:buNone/>
              <a:defRPr sz="3000" b="1">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Title</a:t>
            </a:r>
          </a:p>
        </p:txBody>
      </p:sp>
      <p:sp>
        <p:nvSpPr>
          <p:cNvPr id="8" name="Text Placeholder 11"/>
          <p:cNvSpPr>
            <a:spLocks noGrp="1"/>
          </p:cNvSpPr>
          <p:nvPr>
            <p:ph type="body" sz="quarter" idx="13" hasCustomPrompt="1"/>
          </p:nvPr>
        </p:nvSpPr>
        <p:spPr>
          <a:xfrm>
            <a:off x="5445053" y="1541625"/>
            <a:ext cx="4470593" cy="554211"/>
          </a:xfrm>
          <a:prstGeom prst="rect">
            <a:avLst/>
          </a:prstGeom>
        </p:spPr>
        <p:txBody>
          <a:bodyPr anchor="t"/>
          <a:lstStyle>
            <a:lvl1pPr marL="0" indent="0">
              <a:buNone/>
              <a:defRPr sz="2400" b="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Sub title</a:t>
            </a:r>
          </a:p>
        </p:txBody>
      </p:sp>
      <p:sp>
        <p:nvSpPr>
          <p:cNvPr id="9" name="Text Placeholder 11"/>
          <p:cNvSpPr>
            <a:spLocks noGrp="1"/>
          </p:cNvSpPr>
          <p:nvPr>
            <p:ph type="body" sz="quarter" idx="14" hasCustomPrompt="1"/>
          </p:nvPr>
        </p:nvSpPr>
        <p:spPr>
          <a:xfrm>
            <a:off x="5445053" y="3047812"/>
            <a:ext cx="4470593" cy="4105547"/>
          </a:xfrm>
          <a:prstGeom prst="rect">
            <a:avLst/>
          </a:prstGeom>
        </p:spPr>
        <p:txBody>
          <a:bodyPr anchor="t"/>
          <a:lstStyle>
            <a:lvl1pPr marL="0" indent="0">
              <a:buNone/>
              <a:defRPr sz="1200" b="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a:t>Text</a:t>
            </a:r>
            <a:endParaRPr lang="en-US" dirty="0"/>
          </a:p>
        </p:txBody>
      </p:sp>
      <p:sp>
        <p:nvSpPr>
          <p:cNvPr id="10" name="Rectangle 9"/>
          <p:cNvSpPr/>
          <p:nvPr userDrawn="1"/>
        </p:nvSpPr>
        <p:spPr>
          <a:xfrm>
            <a:off x="10320700" y="0"/>
            <a:ext cx="360000" cy="7578738"/>
          </a:xfrm>
          <a:prstGeom prst="rect">
            <a:avLst/>
          </a:prstGeom>
          <a:solidFill>
            <a:schemeClr val="bg1">
              <a:lumMod val="95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58F8DEEA-F4C4-D748-85A4-92F5D28DBACE}"/>
              </a:ext>
            </a:extLst>
          </p:cNvPr>
          <p:cNvSpPr txBox="1"/>
          <p:nvPr userDrawn="1"/>
        </p:nvSpPr>
        <p:spPr>
          <a:xfrm>
            <a:off x="10320700"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bg1"/>
                </a:solidFill>
                <a:effectLst/>
                <a:uFillTx/>
                <a:latin typeface="+mj-lt"/>
                <a:ea typeface="+mj-ea"/>
                <a:cs typeface="+mj-cs"/>
                <a:sym typeface="Calibri"/>
              </a:rPr>
              <a:t>‹Nr.›</a:t>
            </a:fld>
            <a:endParaRPr kumimoji="0" lang="en-US" sz="1000" b="0" i="0" u="none" strike="noStrike" cap="none" spc="0" normalizeH="0" baseline="0" dirty="0">
              <a:ln>
                <a:noFill/>
              </a:ln>
              <a:solidFill>
                <a:schemeClr val="bg1"/>
              </a:solidFill>
              <a:effectLst/>
              <a:uFillTx/>
              <a:latin typeface="+mj-lt"/>
              <a:ea typeface="+mj-ea"/>
              <a:cs typeface="+mj-cs"/>
              <a:sym typeface="Calibri"/>
            </a:endParaRPr>
          </a:p>
        </p:txBody>
      </p:sp>
    </p:spTree>
    <p:extLst>
      <p:ext uri="{BB962C8B-B14F-4D97-AF65-F5344CB8AC3E}">
        <p14:creationId xmlns:p14="http://schemas.microsoft.com/office/powerpoint/2010/main" val="122052404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sp>
        <p:nvSpPr>
          <p:cNvPr id="4" name="Shape 144"/>
          <p:cNvSpPr/>
          <p:nvPr userDrawn="1"/>
        </p:nvSpPr>
        <p:spPr>
          <a:xfrm>
            <a:off x="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5" name="Shape 145"/>
          <p:cNvSpPr/>
          <p:nvPr userDrawn="1"/>
        </p:nvSpPr>
        <p:spPr>
          <a:xfrm>
            <a:off x="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7" name="Text Placeholder 11"/>
          <p:cNvSpPr>
            <a:spLocks noGrp="1"/>
          </p:cNvSpPr>
          <p:nvPr>
            <p:ph type="body" sz="quarter" idx="12" hasCustomPrompt="1"/>
          </p:nvPr>
        </p:nvSpPr>
        <p:spPr>
          <a:xfrm>
            <a:off x="914190" y="675777"/>
            <a:ext cx="4470593" cy="554211"/>
          </a:xfrm>
          <a:prstGeom prst="rect">
            <a:avLst/>
          </a:prstGeom>
        </p:spPr>
        <p:txBody>
          <a:bodyPr anchor="t"/>
          <a:lstStyle>
            <a:lvl1pPr marL="0" indent="0">
              <a:buNone/>
              <a:defRPr sz="3000" b="1">
                <a:solidFill>
                  <a:schemeClr val="accent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Title</a:t>
            </a:r>
          </a:p>
        </p:txBody>
      </p:sp>
      <p:sp>
        <p:nvSpPr>
          <p:cNvPr id="8" name="Text Placeholder 11"/>
          <p:cNvSpPr>
            <a:spLocks noGrp="1"/>
          </p:cNvSpPr>
          <p:nvPr>
            <p:ph type="body" sz="quarter" idx="13" hasCustomPrompt="1"/>
          </p:nvPr>
        </p:nvSpPr>
        <p:spPr>
          <a:xfrm>
            <a:off x="914190" y="1541625"/>
            <a:ext cx="4470593" cy="554211"/>
          </a:xfrm>
          <a:prstGeom prst="rect">
            <a:avLst/>
          </a:prstGeom>
        </p:spPr>
        <p:txBody>
          <a:bodyPr anchor="t"/>
          <a:lstStyle>
            <a:lvl1pPr marL="0" indent="0">
              <a:buNone/>
              <a:defRPr sz="2400" b="0">
                <a:solidFill>
                  <a:schemeClr val="accent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Sub title</a:t>
            </a:r>
          </a:p>
        </p:txBody>
      </p:sp>
      <p:sp>
        <p:nvSpPr>
          <p:cNvPr id="9" name="Text Placeholder 11"/>
          <p:cNvSpPr>
            <a:spLocks noGrp="1"/>
          </p:cNvSpPr>
          <p:nvPr>
            <p:ph type="body" sz="quarter" idx="14" hasCustomPrompt="1"/>
          </p:nvPr>
        </p:nvSpPr>
        <p:spPr>
          <a:xfrm>
            <a:off x="914190" y="3047812"/>
            <a:ext cx="8860989" cy="4105547"/>
          </a:xfrm>
          <a:prstGeom prst="rect">
            <a:avLst/>
          </a:prstGeom>
        </p:spPr>
        <p:txBody>
          <a:bodyPr numCol="3" spcCol="360000" anchor="t"/>
          <a:lstStyle>
            <a:lvl1pPr marL="0" indent="0">
              <a:buNone/>
              <a:defRPr sz="1200" b="0" baseline="0">
                <a:solidFill>
                  <a:schemeClr val="bg2"/>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3 column text</a:t>
            </a:r>
          </a:p>
        </p:txBody>
      </p:sp>
      <p:sp>
        <p:nvSpPr>
          <p:cNvPr id="10" name="Shape 144"/>
          <p:cNvSpPr/>
          <p:nvPr userDrawn="1"/>
        </p:nvSpPr>
        <p:spPr>
          <a:xfrm>
            <a:off x="1032070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11" name="Shape 145"/>
          <p:cNvSpPr/>
          <p:nvPr userDrawn="1"/>
        </p:nvSpPr>
        <p:spPr>
          <a:xfrm>
            <a:off x="1032070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2" name="TextBox 11">
            <a:extLst>
              <a:ext uri="{FF2B5EF4-FFF2-40B4-BE49-F238E27FC236}">
                <a16:creationId xmlns:a16="http://schemas.microsoft.com/office/drawing/2014/main" xmlns="" id="{BFFA562A-EA49-4B44-8B27-597DF79F64B2}"/>
              </a:ext>
            </a:extLst>
          </p:cNvPr>
          <p:cNvSpPr txBox="1"/>
          <p:nvPr userDrawn="1"/>
        </p:nvSpPr>
        <p:spPr>
          <a:xfrm>
            <a:off x="10320699"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tx1"/>
                </a:solidFill>
                <a:effectLst/>
                <a:uFillTx/>
                <a:latin typeface="+mj-lt"/>
                <a:ea typeface="+mj-ea"/>
                <a:cs typeface="+mj-cs"/>
                <a:sym typeface="Calibri"/>
              </a:rPr>
              <a:t>‹Nr.›</a:t>
            </a:fld>
            <a:endParaRPr kumimoji="0" lang="en-US" sz="1000" b="0" i="0" u="none" strike="noStrike" cap="none" spc="0" normalizeH="0" baseline="0" dirty="0">
              <a:ln>
                <a:noFill/>
              </a:ln>
              <a:solidFill>
                <a:schemeClr val="tx1"/>
              </a:solidFill>
              <a:effectLst/>
              <a:uFillTx/>
              <a:latin typeface="+mj-lt"/>
              <a:ea typeface="+mj-ea"/>
              <a:cs typeface="+mj-cs"/>
              <a:sym typeface="Calibri"/>
            </a:endParaRPr>
          </a:p>
        </p:txBody>
      </p:sp>
    </p:spTree>
    <p:extLst>
      <p:ext uri="{BB962C8B-B14F-4D97-AF65-F5344CB8AC3E}">
        <p14:creationId xmlns:p14="http://schemas.microsoft.com/office/powerpoint/2010/main" val="194571280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Slide Background">
    <p:bg>
      <p:bgPr>
        <a:solidFill>
          <a:schemeClr val="accent1"/>
        </a:solidFill>
        <a:effectLst/>
      </p:bgPr>
    </p:bg>
    <p:spTree>
      <p:nvGrpSpPr>
        <p:cNvPr id="1" name=""/>
        <p:cNvGrpSpPr/>
        <p:nvPr/>
      </p:nvGrpSpPr>
      <p:grpSpPr>
        <a:xfrm>
          <a:off x="0" y="0"/>
          <a:ext cx="0" cy="0"/>
          <a:chOff x="0" y="0"/>
          <a:chExt cx="0" cy="0"/>
        </a:xfrm>
      </p:grpSpPr>
      <p:sp>
        <p:nvSpPr>
          <p:cNvPr id="5" name="Text Placeholder 11"/>
          <p:cNvSpPr>
            <a:spLocks noGrp="1"/>
          </p:cNvSpPr>
          <p:nvPr>
            <p:ph type="body" sz="quarter" idx="12" hasCustomPrompt="1"/>
          </p:nvPr>
        </p:nvSpPr>
        <p:spPr>
          <a:xfrm>
            <a:off x="914190" y="675777"/>
            <a:ext cx="4470593" cy="554211"/>
          </a:xfrm>
          <a:prstGeom prst="rect">
            <a:avLst/>
          </a:prstGeom>
        </p:spPr>
        <p:txBody>
          <a:bodyPr anchor="t"/>
          <a:lstStyle>
            <a:lvl1pPr marL="0" indent="0">
              <a:buNone/>
              <a:defRPr sz="3000" b="1">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Title</a:t>
            </a:r>
          </a:p>
        </p:txBody>
      </p:sp>
      <p:sp>
        <p:nvSpPr>
          <p:cNvPr id="6" name="Text Placeholder 11"/>
          <p:cNvSpPr>
            <a:spLocks noGrp="1"/>
          </p:cNvSpPr>
          <p:nvPr>
            <p:ph type="body" sz="quarter" idx="13" hasCustomPrompt="1"/>
          </p:nvPr>
        </p:nvSpPr>
        <p:spPr>
          <a:xfrm>
            <a:off x="914190" y="1541625"/>
            <a:ext cx="4470593" cy="554211"/>
          </a:xfrm>
          <a:prstGeom prst="rect">
            <a:avLst/>
          </a:prstGeom>
        </p:spPr>
        <p:txBody>
          <a:bodyPr anchor="t"/>
          <a:lstStyle>
            <a:lvl1pPr marL="0" indent="0">
              <a:buNone/>
              <a:defRPr sz="2400" b="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Sub title</a:t>
            </a:r>
          </a:p>
        </p:txBody>
      </p:sp>
      <p:sp>
        <p:nvSpPr>
          <p:cNvPr id="7" name="Text Placeholder 11"/>
          <p:cNvSpPr>
            <a:spLocks noGrp="1"/>
          </p:cNvSpPr>
          <p:nvPr>
            <p:ph type="body" sz="quarter" idx="14" hasCustomPrompt="1"/>
          </p:nvPr>
        </p:nvSpPr>
        <p:spPr>
          <a:xfrm>
            <a:off x="914190" y="3047812"/>
            <a:ext cx="8860989" cy="4105547"/>
          </a:xfrm>
          <a:prstGeom prst="rect">
            <a:avLst/>
          </a:prstGeom>
        </p:spPr>
        <p:txBody>
          <a:bodyPr numCol="3" spcCol="360000" anchor="t"/>
          <a:lstStyle>
            <a:lvl1pPr marL="0" indent="0">
              <a:buNone/>
              <a:defRPr sz="1200" b="0" baseline="0">
                <a:solidFill>
                  <a:schemeClr val="bg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3 column text</a:t>
            </a:r>
          </a:p>
        </p:txBody>
      </p:sp>
      <p:sp>
        <p:nvSpPr>
          <p:cNvPr id="10" name="Rectangle 9"/>
          <p:cNvSpPr/>
          <p:nvPr userDrawn="1"/>
        </p:nvSpPr>
        <p:spPr>
          <a:xfrm>
            <a:off x="10320700" y="0"/>
            <a:ext cx="360000" cy="7578738"/>
          </a:xfrm>
          <a:prstGeom prst="rect">
            <a:avLst/>
          </a:prstGeom>
          <a:solidFill>
            <a:schemeClr val="bg1">
              <a:lumMod val="95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360000" cy="7578738"/>
          </a:xfrm>
          <a:prstGeom prst="rect">
            <a:avLst/>
          </a:prstGeom>
          <a:solidFill>
            <a:schemeClr val="bg1">
              <a:lumMod val="95000"/>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9371ED72-7928-C144-9F2A-FC11BBEDBE57}"/>
              </a:ext>
            </a:extLst>
          </p:cNvPr>
          <p:cNvSpPr txBox="1"/>
          <p:nvPr userDrawn="1"/>
        </p:nvSpPr>
        <p:spPr>
          <a:xfrm>
            <a:off x="10320699"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bg1"/>
                </a:solidFill>
                <a:effectLst/>
                <a:uFillTx/>
                <a:latin typeface="+mj-lt"/>
                <a:ea typeface="+mj-ea"/>
                <a:cs typeface="+mj-cs"/>
                <a:sym typeface="Calibri"/>
              </a:rPr>
              <a:t>‹Nr.›</a:t>
            </a:fld>
            <a:endParaRPr kumimoji="0" lang="en-US" sz="1000" b="0" i="0" u="none" strike="noStrike" cap="none" spc="0" normalizeH="0" baseline="0" dirty="0">
              <a:ln>
                <a:noFill/>
              </a:ln>
              <a:solidFill>
                <a:schemeClr val="bg1"/>
              </a:solidFill>
              <a:effectLst/>
              <a:uFillTx/>
              <a:latin typeface="+mj-lt"/>
              <a:ea typeface="+mj-ea"/>
              <a:cs typeface="+mj-cs"/>
              <a:sym typeface="Calibri"/>
            </a:endParaRPr>
          </a:p>
        </p:txBody>
      </p:sp>
    </p:spTree>
    <p:extLst>
      <p:ext uri="{BB962C8B-B14F-4D97-AF65-F5344CB8AC3E}">
        <p14:creationId xmlns:p14="http://schemas.microsoft.com/office/powerpoint/2010/main" val="168959455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Shape 144"/>
          <p:cNvSpPr/>
          <p:nvPr userDrawn="1"/>
        </p:nvSpPr>
        <p:spPr>
          <a:xfrm>
            <a:off x="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4" name="Shape 145"/>
          <p:cNvSpPr/>
          <p:nvPr userDrawn="1"/>
        </p:nvSpPr>
        <p:spPr>
          <a:xfrm>
            <a:off x="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5" name="Text Placeholder 11"/>
          <p:cNvSpPr>
            <a:spLocks noGrp="1"/>
          </p:cNvSpPr>
          <p:nvPr>
            <p:ph type="body" sz="quarter" idx="12" hasCustomPrompt="1"/>
          </p:nvPr>
        </p:nvSpPr>
        <p:spPr>
          <a:xfrm>
            <a:off x="914190" y="675777"/>
            <a:ext cx="4470593" cy="554211"/>
          </a:xfrm>
          <a:prstGeom prst="rect">
            <a:avLst/>
          </a:prstGeom>
        </p:spPr>
        <p:txBody>
          <a:bodyPr anchor="t"/>
          <a:lstStyle>
            <a:lvl1pPr marL="0" indent="0">
              <a:buNone/>
              <a:defRPr sz="3000" b="1">
                <a:solidFill>
                  <a:schemeClr val="accent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Title</a:t>
            </a:r>
          </a:p>
        </p:txBody>
      </p:sp>
      <p:sp>
        <p:nvSpPr>
          <p:cNvPr id="8" name="Shape 144"/>
          <p:cNvSpPr/>
          <p:nvPr userDrawn="1"/>
        </p:nvSpPr>
        <p:spPr>
          <a:xfrm>
            <a:off x="10320700" y="0"/>
            <a:ext cx="360000" cy="7562849"/>
          </a:xfrm>
          <a:prstGeom prst="rect">
            <a:avLst/>
          </a:prstGeom>
          <a:solidFill>
            <a:schemeClr val="accent5">
              <a:alpha val="11000"/>
            </a:schemeClr>
          </a:solidFill>
          <a:ln w="12700">
            <a:miter lim="400000"/>
          </a:ln>
        </p:spPr>
        <p:txBody>
          <a:bodyPr lIns="45719" rIns="45719" anchor="ctr"/>
          <a:lstStyle/>
          <a:p>
            <a:pPr algn="ctr">
              <a:defRPr>
                <a:solidFill>
                  <a:srgbClr val="FFFFFF"/>
                </a:solidFill>
              </a:defRPr>
            </a:pPr>
            <a:endParaRPr/>
          </a:p>
        </p:txBody>
      </p:sp>
      <p:sp>
        <p:nvSpPr>
          <p:cNvPr id="9" name="Shape 145"/>
          <p:cNvSpPr/>
          <p:nvPr userDrawn="1"/>
        </p:nvSpPr>
        <p:spPr>
          <a:xfrm>
            <a:off x="10320700" y="3704997"/>
            <a:ext cx="360000" cy="180001"/>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0" name="Text Placeholder 11"/>
          <p:cNvSpPr>
            <a:spLocks noGrp="1"/>
          </p:cNvSpPr>
          <p:nvPr>
            <p:ph type="body" sz="quarter" idx="30" hasCustomPrompt="1"/>
          </p:nvPr>
        </p:nvSpPr>
        <p:spPr>
          <a:xfrm>
            <a:off x="914190" y="1575063"/>
            <a:ext cx="4470593" cy="569326"/>
          </a:xfrm>
          <a:prstGeom prst="rect">
            <a:avLst/>
          </a:prstGeom>
        </p:spPr>
        <p:txBody>
          <a:bodyPr anchor="t"/>
          <a:lstStyle>
            <a:lvl1pPr marL="0" indent="0">
              <a:buNone/>
              <a:defRPr sz="1200" b="0">
                <a:solidFill>
                  <a:schemeClr val="tx1"/>
                </a:solidFill>
                <a:latin typeface="Arial" charset="0"/>
                <a:ea typeface="Arial" charset="0"/>
                <a:cs typeface="Arial" charset="0"/>
              </a:defRPr>
            </a:lvl1pPr>
            <a:lvl2pPr>
              <a:defRPr sz="2100">
                <a:latin typeface="Arial Hebrew" charset="-79"/>
                <a:ea typeface="Arial Hebrew" charset="-79"/>
                <a:cs typeface="Arial Hebrew" charset="-79"/>
              </a:defRPr>
            </a:lvl2pPr>
            <a:lvl3pPr>
              <a:defRPr sz="2100">
                <a:latin typeface="Arial Hebrew" charset="-79"/>
                <a:ea typeface="Arial Hebrew" charset="-79"/>
                <a:cs typeface="Arial Hebrew" charset="-79"/>
              </a:defRPr>
            </a:lvl3pPr>
            <a:lvl4pPr>
              <a:defRPr sz="2100">
                <a:latin typeface="Arial Hebrew" charset="-79"/>
                <a:ea typeface="Arial Hebrew" charset="-79"/>
                <a:cs typeface="Arial Hebrew" charset="-79"/>
              </a:defRPr>
            </a:lvl4pPr>
            <a:lvl5pPr>
              <a:defRPr sz="2100">
                <a:latin typeface="Arial Hebrew" charset="-79"/>
                <a:ea typeface="Arial Hebrew" charset="-79"/>
                <a:cs typeface="Arial Hebrew" charset="-79"/>
              </a:defRPr>
            </a:lvl5pPr>
          </a:lstStyle>
          <a:p>
            <a:pPr lvl="0"/>
            <a:r>
              <a:rPr lang="en-US" dirty="0"/>
              <a:t>Text</a:t>
            </a:r>
          </a:p>
        </p:txBody>
      </p:sp>
      <p:sp>
        <p:nvSpPr>
          <p:cNvPr id="11" name="TextBox 10">
            <a:extLst>
              <a:ext uri="{FF2B5EF4-FFF2-40B4-BE49-F238E27FC236}">
                <a16:creationId xmlns:a16="http://schemas.microsoft.com/office/drawing/2014/main" xmlns="" id="{0EF3BB33-E614-514D-9186-EA119D7430E2}"/>
              </a:ext>
            </a:extLst>
          </p:cNvPr>
          <p:cNvSpPr txBox="1"/>
          <p:nvPr userDrawn="1"/>
        </p:nvSpPr>
        <p:spPr>
          <a:xfrm>
            <a:off x="10320699" y="7200100"/>
            <a:ext cx="360001" cy="3564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fld id="{63E16CCD-5466-2445-8372-8EFBFD47CD3F}" type="slidenum">
              <a:rPr kumimoji="0" lang="en-US" sz="1000" b="0" i="0" u="none" strike="noStrike" cap="none" spc="0" normalizeH="0" baseline="0" smtClean="0">
                <a:ln>
                  <a:noFill/>
                </a:ln>
                <a:solidFill>
                  <a:schemeClr val="bg2"/>
                </a:solidFill>
                <a:effectLst/>
                <a:uFillTx/>
                <a:latin typeface="+mj-lt"/>
                <a:ea typeface="+mj-ea"/>
                <a:cs typeface="+mj-cs"/>
                <a:sym typeface="Calibri"/>
              </a:rPr>
              <a:t>‹Nr.›</a:t>
            </a:fld>
            <a:endParaRPr kumimoji="0" lang="en-US" sz="1000" b="0" i="0" u="none" strike="noStrike" cap="none" spc="0" normalizeH="0" baseline="0" dirty="0">
              <a:ln>
                <a:noFill/>
              </a:ln>
              <a:solidFill>
                <a:schemeClr val="bg2"/>
              </a:solidFill>
              <a:effectLst/>
              <a:uFillTx/>
              <a:latin typeface="+mj-lt"/>
              <a:ea typeface="+mj-ea"/>
              <a:cs typeface="+mj-cs"/>
              <a:sym typeface="Calibri"/>
            </a:endParaRPr>
          </a:p>
        </p:txBody>
      </p:sp>
    </p:spTree>
    <p:extLst>
      <p:ext uri="{BB962C8B-B14F-4D97-AF65-F5344CB8AC3E}">
        <p14:creationId xmlns:p14="http://schemas.microsoft.com/office/powerpoint/2010/main" val="52402931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00" r:id="rId1"/>
    <p:sldLayoutId id="2147483793" r:id="rId2"/>
    <p:sldLayoutId id="2147483650" r:id="rId3"/>
    <p:sldLayoutId id="2147483662" r:id="rId4"/>
    <p:sldLayoutId id="2147483655" r:id="rId5"/>
    <p:sldLayoutId id="2147483663" r:id="rId6"/>
    <p:sldLayoutId id="2147483656" r:id="rId7"/>
    <p:sldLayoutId id="2147483657" r:id="rId8"/>
    <p:sldLayoutId id="2147483660" r:id="rId9"/>
    <p:sldLayoutId id="2147483664" r:id="rId10"/>
    <p:sldLayoutId id="2147483654" r:id="rId11"/>
    <p:sldLayoutId id="2147483651" r:id="rId12"/>
    <p:sldLayoutId id="2147483779" r:id="rId13"/>
    <p:sldLayoutId id="2147483785" r:id="rId14"/>
    <p:sldLayoutId id="2147483665" r:id="rId15"/>
    <p:sldLayoutId id="2147483666" r:id="rId16"/>
    <p:sldLayoutId id="2147483658" r:id="rId17"/>
    <p:sldLayoutId id="2147483786" r:id="rId18"/>
    <p:sldLayoutId id="2147483801" r:id="rId19"/>
    <p:sldLayoutId id="2147483659" r:id="rId20"/>
    <p:sldLayoutId id="2147483661" r:id="rId21"/>
    <p:sldLayoutId id="2147483759" r:id="rId22"/>
    <p:sldLayoutId id="2147483766" r:id="rId23"/>
    <p:sldLayoutId id="2147483667" r:id="rId24"/>
  </p:sldLayoutIdLst>
  <p:transition spd="med"/>
  <p:hf sldNum="0" hdr="0" ftr="0" dt="0"/>
  <p:txStyles>
    <p:titleStyle>
      <a:lvl1pPr marL="0" marR="0" indent="0" algn="ctr" defTabSz="521437" rtl="0" eaLnBrk="1" latinLnBrk="0" hangingPunct="1">
        <a:lnSpc>
          <a:spcPct val="100000"/>
        </a:lnSpc>
        <a:spcBef>
          <a:spcPts val="0"/>
        </a:spcBef>
        <a:spcAft>
          <a:spcPts val="0"/>
        </a:spcAft>
        <a:buClrTx/>
        <a:buSzTx/>
        <a:buFontTx/>
        <a:buNone/>
        <a:tabLst/>
        <a:defRPr sz="5000" b="0" i="0" u="none" strike="noStrike" cap="none" spc="0" baseline="0">
          <a:ln>
            <a:noFill/>
          </a:ln>
          <a:solidFill>
            <a:schemeClr val="accent5"/>
          </a:solidFill>
          <a:uFillTx/>
          <a:latin typeface="+mj-lt"/>
          <a:ea typeface="+mj-ea"/>
          <a:cs typeface="+mj-cs"/>
          <a:sym typeface="Calibri"/>
        </a:defRPr>
      </a:lvl1pPr>
      <a:lvl2pPr marL="0" marR="0" indent="0" algn="ctr" defTabSz="521437" rtl="0" eaLnBrk="1" latinLnBrk="0" hangingPunct="1">
        <a:lnSpc>
          <a:spcPct val="100000"/>
        </a:lnSpc>
        <a:spcBef>
          <a:spcPts val="0"/>
        </a:spcBef>
        <a:spcAft>
          <a:spcPts val="0"/>
        </a:spcAft>
        <a:buClrTx/>
        <a:buSzTx/>
        <a:buFontTx/>
        <a:buNone/>
        <a:tabLst/>
        <a:defRPr sz="5000" b="0" i="0" u="none" strike="noStrike" cap="none" spc="0" baseline="0">
          <a:ln>
            <a:noFill/>
          </a:ln>
          <a:solidFill>
            <a:schemeClr val="accent5"/>
          </a:solidFill>
          <a:uFillTx/>
          <a:latin typeface="+mj-lt"/>
          <a:ea typeface="+mj-ea"/>
          <a:cs typeface="+mj-cs"/>
          <a:sym typeface="Calibri"/>
        </a:defRPr>
      </a:lvl2pPr>
      <a:lvl3pPr marL="0" marR="0" indent="0" algn="ctr" defTabSz="521437" rtl="0" eaLnBrk="1" latinLnBrk="0" hangingPunct="1">
        <a:lnSpc>
          <a:spcPct val="100000"/>
        </a:lnSpc>
        <a:spcBef>
          <a:spcPts val="0"/>
        </a:spcBef>
        <a:spcAft>
          <a:spcPts val="0"/>
        </a:spcAft>
        <a:buClrTx/>
        <a:buSzTx/>
        <a:buFontTx/>
        <a:buNone/>
        <a:tabLst/>
        <a:defRPr sz="5000" b="0" i="0" u="none" strike="noStrike" cap="none" spc="0" baseline="0">
          <a:ln>
            <a:noFill/>
          </a:ln>
          <a:solidFill>
            <a:schemeClr val="accent5"/>
          </a:solidFill>
          <a:uFillTx/>
          <a:latin typeface="+mj-lt"/>
          <a:ea typeface="+mj-ea"/>
          <a:cs typeface="+mj-cs"/>
          <a:sym typeface="Calibri"/>
        </a:defRPr>
      </a:lvl3pPr>
      <a:lvl4pPr marL="0" marR="0" indent="0" algn="ctr" defTabSz="521437" rtl="0" eaLnBrk="1" latinLnBrk="0" hangingPunct="1">
        <a:lnSpc>
          <a:spcPct val="100000"/>
        </a:lnSpc>
        <a:spcBef>
          <a:spcPts val="0"/>
        </a:spcBef>
        <a:spcAft>
          <a:spcPts val="0"/>
        </a:spcAft>
        <a:buClrTx/>
        <a:buSzTx/>
        <a:buFontTx/>
        <a:buNone/>
        <a:tabLst/>
        <a:defRPr sz="5000" b="0" i="0" u="none" strike="noStrike" cap="none" spc="0" baseline="0">
          <a:ln>
            <a:noFill/>
          </a:ln>
          <a:solidFill>
            <a:schemeClr val="accent5"/>
          </a:solidFill>
          <a:uFillTx/>
          <a:latin typeface="+mj-lt"/>
          <a:ea typeface="+mj-ea"/>
          <a:cs typeface="+mj-cs"/>
          <a:sym typeface="Calibri"/>
        </a:defRPr>
      </a:lvl4pPr>
      <a:lvl5pPr marL="0" marR="0" indent="0" algn="ctr" defTabSz="521437" rtl="0" eaLnBrk="1" latinLnBrk="0" hangingPunct="1">
        <a:lnSpc>
          <a:spcPct val="100000"/>
        </a:lnSpc>
        <a:spcBef>
          <a:spcPts val="0"/>
        </a:spcBef>
        <a:spcAft>
          <a:spcPts val="0"/>
        </a:spcAft>
        <a:buClrTx/>
        <a:buSzTx/>
        <a:buFontTx/>
        <a:buNone/>
        <a:tabLst/>
        <a:defRPr sz="5000" b="0" i="0" u="none" strike="noStrike" cap="none" spc="0" baseline="0">
          <a:ln>
            <a:noFill/>
          </a:ln>
          <a:solidFill>
            <a:schemeClr val="accent5"/>
          </a:solidFill>
          <a:uFillTx/>
          <a:latin typeface="+mj-lt"/>
          <a:ea typeface="+mj-ea"/>
          <a:cs typeface="+mj-cs"/>
          <a:sym typeface="Calibri"/>
        </a:defRPr>
      </a:lvl5pPr>
      <a:lvl6pPr marL="0" marR="0" indent="0" algn="ctr" defTabSz="521437" rtl="0" eaLnBrk="1" latinLnBrk="0" hangingPunct="1">
        <a:lnSpc>
          <a:spcPct val="100000"/>
        </a:lnSpc>
        <a:spcBef>
          <a:spcPts val="0"/>
        </a:spcBef>
        <a:spcAft>
          <a:spcPts val="0"/>
        </a:spcAft>
        <a:buClrTx/>
        <a:buSzTx/>
        <a:buFontTx/>
        <a:buNone/>
        <a:tabLst/>
        <a:defRPr sz="5000" b="0" i="0" u="none" strike="noStrike" cap="none" spc="0" baseline="0">
          <a:ln>
            <a:noFill/>
          </a:ln>
          <a:solidFill>
            <a:schemeClr val="accent5"/>
          </a:solidFill>
          <a:uFillTx/>
          <a:latin typeface="+mj-lt"/>
          <a:ea typeface="+mj-ea"/>
          <a:cs typeface="+mj-cs"/>
          <a:sym typeface="Calibri"/>
        </a:defRPr>
      </a:lvl6pPr>
      <a:lvl7pPr marL="0" marR="0" indent="0" algn="ctr" defTabSz="521437" rtl="0" eaLnBrk="1" latinLnBrk="0" hangingPunct="1">
        <a:lnSpc>
          <a:spcPct val="100000"/>
        </a:lnSpc>
        <a:spcBef>
          <a:spcPts val="0"/>
        </a:spcBef>
        <a:spcAft>
          <a:spcPts val="0"/>
        </a:spcAft>
        <a:buClrTx/>
        <a:buSzTx/>
        <a:buFontTx/>
        <a:buNone/>
        <a:tabLst/>
        <a:defRPr sz="5000" b="0" i="0" u="none" strike="noStrike" cap="none" spc="0" baseline="0">
          <a:ln>
            <a:noFill/>
          </a:ln>
          <a:solidFill>
            <a:schemeClr val="accent5"/>
          </a:solidFill>
          <a:uFillTx/>
          <a:latin typeface="+mj-lt"/>
          <a:ea typeface="+mj-ea"/>
          <a:cs typeface="+mj-cs"/>
          <a:sym typeface="Calibri"/>
        </a:defRPr>
      </a:lvl7pPr>
      <a:lvl8pPr marL="0" marR="0" indent="0" algn="ctr" defTabSz="521437" rtl="0" eaLnBrk="1" latinLnBrk="0" hangingPunct="1">
        <a:lnSpc>
          <a:spcPct val="100000"/>
        </a:lnSpc>
        <a:spcBef>
          <a:spcPts val="0"/>
        </a:spcBef>
        <a:spcAft>
          <a:spcPts val="0"/>
        </a:spcAft>
        <a:buClrTx/>
        <a:buSzTx/>
        <a:buFontTx/>
        <a:buNone/>
        <a:tabLst/>
        <a:defRPr sz="5000" b="0" i="0" u="none" strike="noStrike" cap="none" spc="0" baseline="0">
          <a:ln>
            <a:noFill/>
          </a:ln>
          <a:solidFill>
            <a:schemeClr val="accent5"/>
          </a:solidFill>
          <a:uFillTx/>
          <a:latin typeface="+mj-lt"/>
          <a:ea typeface="+mj-ea"/>
          <a:cs typeface="+mj-cs"/>
          <a:sym typeface="Calibri"/>
        </a:defRPr>
      </a:lvl8pPr>
      <a:lvl9pPr marL="0" marR="0" indent="0" algn="ctr" defTabSz="521437" rtl="0" eaLnBrk="1" latinLnBrk="0" hangingPunct="1">
        <a:lnSpc>
          <a:spcPct val="100000"/>
        </a:lnSpc>
        <a:spcBef>
          <a:spcPts val="0"/>
        </a:spcBef>
        <a:spcAft>
          <a:spcPts val="0"/>
        </a:spcAft>
        <a:buClrTx/>
        <a:buSzTx/>
        <a:buFontTx/>
        <a:buNone/>
        <a:tabLst/>
        <a:defRPr sz="5000" b="0" i="0" u="none" strike="noStrike" cap="none" spc="0" baseline="0">
          <a:ln>
            <a:noFill/>
          </a:ln>
          <a:solidFill>
            <a:schemeClr val="accent5"/>
          </a:solidFill>
          <a:uFillTx/>
          <a:latin typeface="+mj-lt"/>
          <a:ea typeface="+mj-ea"/>
          <a:cs typeface="+mj-cs"/>
          <a:sym typeface="Calibri"/>
        </a:defRPr>
      </a:lvl9pPr>
    </p:titleStyle>
    <p:bodyStyle>
      <a:lvl1pPr marL="391077" marR="0" indent="-391077"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1pPr>
      <a:lvl2pPr marL="888071" marR="0" indent="-366635"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2pPr>
      <a:lvl3pPr marL="1390498" marR="0" indent="-347624"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3pPr>
      <a:lvl4pPr marL="1972390"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4pPr>
      <a:lvl5pPr marL="2493827"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5pPr>
      <a:lvl6pPr marL="3015263"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6pPr>
      <a:lvl7pPr marL="3536700"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7pPr>
      <a:lvl8pPr marL="4058137"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8pPr>
      <a:lvl9pPr marL="4579573"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9pPr>
    </p:bodyStyle>
    <p:otherStyle>
      <a:lvl1pPr marL="0" marR="0" indent="0" algn="r" defTabSz="521437"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1pPr>
      <a:lvl2pPr marL="0" marR="0" indent="521437" algn="r" defTabSz="521437"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2pPr>
      <a:lvl3pPr marL="0" marR="0" indent="1042872" algn="r" defTabSz="521437"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3pPr>
      <a:lvl4pPr marL="0" marR="0" indent="1564310" algn="r" defTabSz="521437"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4pPr>
      <a:lvl5pPr marL="0" marR="0" indent="2085745" algn="r" defTabSz="521437"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5pPr>
      <a:lvl6pPr marL="0" marR="0" indent="2607182" algn="r" defTabSz="521437"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6pPr>
      <a:lvl7pPr marL="0" marR="0" indent="3128620" algn="r" defTabSz="521437"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7pPr>
      <a:lvl8pPr marL="0" marR="0" indent="3650055" algn="r" defTabSz="521437"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8pPr>
      <a:lvl9pPr marL="0" marR="0" indent="4171493" algn="r" defTabSz="521437"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www.gamblingcommission.gov.uk/Docs/Gambling-industry-statistics.xlsx"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gamblingcommission.gov.uk/Docs/Gambling-industry-statistics.xlsx"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p:sp>
      <p:sp>
        <p:nvSpPr>
          <p:cNvPr id="12" name="Text Placeholder 11"/>
          <p:cNvSpPr>
            <a:spLocks noGrp="1"/>
          </p:cNvSpPr>
          <p:nvPr>
            <p:ph type="body" sz="quarter" idx="12"/>
          </p:nvPr>
        </p:nvSpPr>
        <p:spPr>
          <a:xfrm>
            <a:off x="1290952" y="2473717"/>
            <a:ext cx="8153837" cy="412750"/>
          </a:xfrm>
        </p:spPr>
        <p:txBody>
          <a:bodyPr/>
          <a:lstStyle/>
          <a:p>
            <a:r>
              <a:rPr lang="en-US" sz="3000" b="1" dirty="0">
                <a:solidFill>
                  <a:schemeClr val="accent1"/>
                </a:solidFill>
              </a:rPr>
              <a:t>Charity Lotteries in the United Kingdom</a:t>
            </a:r>
          </a:p>
        </p:txBody>
      </p:sp>
      <p:sp>
        <p:nvSpPr>
          <p:cNvPr id="13" name="Text Placeholder 12"/>
          <p:cNvSpPr>
            <a:spLocks noGrp="1"/>
          </p:cNvSpPr>
          <p:nvPr>
            <p:ph type="body" sz="quarter" idx="13"/>
          </p:nvPr>
        </p:nvSpPr>
        <p:spPr>
          <a:xfrm>
            <a:off x="1308805" y="2982651"/>
            <a:ext cx="4567238" cy="280950"/>
          </a:xfrm>
        </p:spPr>
        <p:txBody>
          <a:bodyPr/>
          <a:lstStyle/>
          <a:p>
            <a:r>
              <a:rPr lang="en-US" sz="1600" dirty="0">
                <a:solidFill>
                  <a:schemeClr val="accent1"/>
                </a:solidFill>
              </a:rPr>
              <a:t>Sarah Fetherston-Dilke</a:t>
            </a:r>
          </a:p>
          <a:p>
            <a:r>
              <a:rPr lang="en-US" sz="1600" dirty="0">
                <a:solidFill>
                  <a:schemeClr val="accent1"/>
                </a:solidFill>
              </a:rPr>
              <a:t>7</a:t>
            </a:r>
            <a:r>
              <a:rPr lang="en-US" sz="1600" baseline="30000" dirty="0">
                <a:solidFill>
                  <a:schemeClr val="accent1"/>
                </a:solidFill>
              </a:rPr>
              <a:t>th</a:t>
            </a:r>
            <a:r>
              <a:rPr lang="en-US" sz="1600" dirty="0">
                <a:solidFill>
                  <a:schemeClr val="accent1"/>
                </a:solidFill>
              </a:rPr>
              <a:t> December 2018</a:t>
            </a:r>
          </a:p>
        </p:txBody>
      </p:sp>
      <p:pic>
        <p:nvPicPr>
          <p:cNvPr id="1026" name="Picture 2" descr="Image result for lottery">
            <a:extLst>
              <a:ext uri="{FF2B5EF4-FFF2-40B4-BE49-F238E27FC236}">
                <a16:creationId xmlns:a16="http://schemas.microsoft.com/office/drawing/2014/main" xmlns="" id="{9D6055D3-0E95-40B1-9D55-E4A68A41FBF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5751" b="8450"/>
          <a:stretch/>
        </p:blipFill>
        <p:spPr bwMode="auto">
          <a:xfrm>
            <a:off x="0" y="3867150"/>
            <a:ext cx="10680700" cy="368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74914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5D48DC5-84BB-4331-AFA8-543184576DA8}"/>
              </a:ext>
            </a:extLst>
          </p:cNvPr>
          <p:cNvSpPr>
            <a:spLocks noGrp="1"/>
          </p:cNvSpPr>
          <p:nvPr>
            <p:ph type="body" sz="quarter" idx="12"/>
          </p:nvPr>
        </p:nvSpPr>
        <p:spPr>
          <a:xfrm>
            <a:off x="914190" y="675777"/>
            <a:ext cx="8546333" cy="554211"/>
          </a:xfrm>
        </p:spPr>
        <p:txBody>
          <a:bodyPr/>
          <a:lstStyle/>
          <a:p>
            <a:r>
              <a:rPr lang="en-GB" dirty="0"/>
              <a:t>A complementary ecosystem</a:t>
            </a:r>
          </a:p>
        </p:txBody>
      </p:sp>
      <p:graphicFrame>
        <p:nvGraphicFramePr>
          <p:cNvPr id="8" name="Chart 7">
            <a:extLst>
              <a:ext uri="{FF2B5EF4-FFF2-40B4-BE49-F238E27FC236}">
                <a16:creationId xmlns:a16="http://schemas.microsoft.com/office/drawing/2014/main" xmlns="" id="{2D37553E-58FF-4AB7-A8C9-84E7B4F88EE6}"/>
              </a:ext>
            </a:extLst>
          </p:cNvPr>
          <p:cNvGraphicFramePr>
            <a:graphicFrameLocks/>
          </p:cNvGraphicFramePr>
          <p:nvPr>
            <p:extLst>
              <p:ext uri="{D42A27DB-BD31-4B8C-83A1-F6EECF244321}">
                <p14:modId xmlns:p14="http://schemas.microsoft.com/office/powerpoint/2010/main" val="3776133696"/>
              </p:ext>
            </p:extLst>
          </p:nvPr>
        </p:nvGraphicFramePr>
        <p:xfrm>
          <a:off x="787061" y="1354983"/>
          <a:ext cx="9201891" cy="5537313"/>
        </p:xfrm>
        <a:graphic>
          <a:graphicData uri="http://schemas.openxmlformats.org/drawingml/2006/chart">
            <c:chart xmlns:c="http://schemas.openxmlformats.org/drawingml/2006/chart" xmlns:r="http://schemas.openxmlformats.org/officeDocument/2006/relationships" r:id="rId3"/>
          </a:graphicData>
        </a:graphic>
      </p:graphicFrame>
      <p:sp>
        <p:nvSpPr>
          <p:cNvPr id="9" name="Sun 8">
            <a:extLst>
              <a:ext uri="{FF2B5EF4-FFF2-40B4-BE49-F238E27FC236}">
                <a16:creationId xmlns:a16="http://schemas.microsoft.com/office/drawing/2014/main" xmlns="" id="{8CBB4BD3-B247-4354-A1C4-C0D481E83892}"/>
              </a:ext>
            </a:extLst>
          </p:cNvPr>
          <p:cNvSpPr/>
          <p:nvPr/>
        </p:nvSpPr>
        <p:spPr>
          <a:xfrm>
            <a:off x="652372" y="7176575"/>
            <a:ext cx="206477" cy="206478"/>
          </a:xfrm>
          <a:prstGeom prst="sun">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endParaRPr kumimoji="0" lang="en-GB" sz="2100" b="0" i="0" u="none" strike="noStrike" cap="none" spc="0" normalizeH="0" baseline="0">
              <a:ln>
                <a:noFill/>
              </a:ln>
              <a:solidFill>
                <a:schemeClr val="accent5"/>
              </a:solidFill>
              <a:effectLst/>
              <a:uFillTx/>
              <a:latin typeface="+mj-lt"/>
              <a:ea typeface="+mj-ea"/>
              <a:cs typeface="+mj-cs"/>
              <a:sym typeface="Calibri"/>
            </a:endParaRPr>
          </a:p>
        </p:txBody>
      </p:sp>
      <p:sp>
        <p:nvSpPr>
          <p:cNvPr id="10" name="Rectangle: Folded Corner 9">
            <a:extLst>
              <a:ext uri="{FF2B5EF4-FFF2-40B4-BE49-F238E27FC236}">
                <a16:creationId xmlns:a16="http://schemas.microsoft.com/office/drawing/2014/main" xmlns="" id="{EE1D80D2-7E1E-4EBB-9672-48397E6237CB}"/>
              </a:ext>
            </a:extLst>
          </p:cNvPr>
          <p:cNvSpPr/>
          <p:nvPr/>
        </p:nvSpPr>
        <p:spPr>
          <a:xfrm>
            <a:off x="914191" y="7128300"/>
            <a:ext cx="9920960" cy="303027"/>
          </a:xfrm>
          <a:prstGeom prst="foldedCorner">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000" dirty="0"/>
              <a:t>Source: </a:t>
            </a:r>
            <a:r>
              <a:rPr lang="en-GB" sz="1000" dirty="0">
                <a:hlinkClick r:id="rId4"/>
              </a:rPr>
              <a:t>https://www.gamblingcommission.gov.uk/Docs/Gambling-industry-statistics.xlsx</a:t>
            </a:r>
            <a:r>
              <a:rPr lang="en-GB" sz="1000" dirty="0"/>
              <a:t> </a:t>
            </a:r>
            <a:endParaRPr kumimoji="0" lang="en-GB" sz="1000" b="0" i="0" u="none" strike="noStrike" cap="none" spc="0" normalizeH="0" baseline="0" dirty="0">
              <a:ln>
                <a:noFill/>
              </a:ln>
              <a:solidFill>
                <a:schemeClr val="accent5"/>
              </a:solidFill>
              <a:effectLst/>
              <a:uFillTx/>
              <a:latin typeface="+mj-lt"/>
              <a:ea typeface="+mj-ea"/>
              <a:cs typeface="+mj-cs"/>
              <a:sym typeface="Calibri"/>
            </a:endParaRPr>
          </a:p>
        </p:txBody>
      </p:sp>
    </p:spTree>
    <p:extLst>
      <p:ext uri="{BB962C8B-B14F-4D97-AF65-F5344CB8AC3E}">
        <p14:creationId xmlns:p14="http://schemas.microsoft.com/office/powerpoint/2010/main" val="131494288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5F29D47-4F7D-44DD-A450-77312F303764}"/>
              </a:ext>
            </a:extLst>
          </p:cNvPr>
          <p:cNvSpPr>
            <a:spLocks noGrp="1"/>
          </p:cNvSpPr>
          <p:nvPr>
            <p:ph type="body" sz="quarter" idx="30"/>
          </p:nvPr>
        </p:nvSpPr>
        <p:spPr>
          <a:xfrm>
            <a:off x="914190" y="2009009"/>
            <a:ext cx="8546333" cy="569326"/>
          </a:xfrm>
        </p:spPr>
        <p:txBody>
          <a:bodyPr/>
          <a:lstStyle/>
          <a:p>
            <a:r>
              <a:rPr lang="en-GB" sz="1800" dirty="0"/>
              <a:t>“society lotteries are now a </a:t>
            </a:r>
            <a:r>
              <a:rPr lang="en-GB" sz="1800" b="1" dirty="0"/>
              <a:t>fundamental part of the giving landscape</a:t>
            </a:r>
            <a:r>
              <a:rPr lang="en-GB" sz="1800" dirty="0"/>
              <a:t> </a:t>
            </a:r>
            <a:r>
              <a:rPr lang="en-GB" sz="1800" b="1" dirty="0"/>
              <a:t>alongside The National Lottery</a:t>
            </a:r>
            <a:r>
              <a:rPr lang="en-GB" sz="1800" dirty="0"/>
              <a:t>” (Tracey Crouch, Minister for Sport and Civil Society)</a:t>
            </a:r>
            <a:r>
              <a:rPr lang="en-GB" sz="1800" baseline="30000" dirty="0"/>
              <a:t>1</a:t>
            </a:r>
          </a:p>
          <a:p>
            <a:endParaRPr lang="en-GB" sz="1800" baseline="30000" dirty="0"/>
          </a:p>
          <a:p>
            <a:r>
              <a:rPr lang="en-GB" sz="1800" dirty="0"/>
              <a:t>“Our aim… is to achieve a balance between enabling the sustainable growth of society lotteries…while also protecting the unique position of the UK-wide National Lottery.”</a:t>
            </a:r>
            <a:r>
              <a:rPr lang="en-GB" sz="1800" baseline="30000" dirty="0"/>
              <a:t> 2 </a:t>
            </a:r>
          </a:p>
          <a:p>
            <a:endParaRPr lang="en-GB" sz="1800" baseline="30000" dirty="0"/>
          </a:p>
          <a:p>
            <a:r>
              <a:rPr lang="en-GB" sz="2400" dirty="0"/>
              <a:t>“</a:t>
            </a:r>
            <a:r>
              <a:rPr lang="en-GB" sz="2400" b="1" dirty="0"/>
              <a:t>the growth of the society lottery sector has not been at the detriment of National Lottery sales</a:t>
            </a:r>
            <a:r>
              <a:rPr lang="en-GB" sz="2400" dirty="0"/>
              <a:t>.”</a:t>
            </a:r>
            <a:r>
              <a:rPr lang="en-GB" sz="2400" baseline="30000" dirty="0"/>
              <a:t>3</a:t>
            </a:r>
            <a:endParaRPr lang="en-GB" sz="2400" dirty="0"/>
          </a:p>
        </p:txBody>
      </p:sp>
      <p:sp>
        <p:nvSpPr>
          <p:cNvPr id="6" name="Text Placeholder 2">
            <a:extLst>
              <a:ext uri="{FF2B5EF4-FFF2-40B4-BE49-F238E27FC236}">
                <a16:creationId xmlns:a16="http://schemas.microsoft.com/office/drawing/2014/main" xmlns="" id="{59C16788-00EE-4ACD-9920-7A4C77B60A6F}"/>
              </a:ext>
            </a:extLst>
          </p:cNvPr>
          <p:cNvSpPr txBox="1">
            <a:spLocks/>
          </p:cNvSpPr>
          <p:nvPr/>
        </p:nvSpPr>
        <p:spPr>
          <a:xfrm>
            <a:off x="5896499" y="6841521"/>
            <a:ext cx="4470593" cy="569326"/>
          </a:xfrm>
          <a:prstGeom prst="rect">
            <a:avLst/>
          </a:prstGeom>
        </p:spPr>
        <p:txBody>
          <a:bodyPr anchor="t"/>
          <a:lstStyle>
            <a:lvl1pPr marL="0" marR="0" indent="0" algn="l" defTabSz="521437" rtl="0" eaLnBrk="1" latinLnBrk="0" hangingPunct="1">
              <a:lnSpc>
                <a:spcPct val="100000"/>
              </a:lnSpc>
              <a:spcBef>
                <a:spcPts val="800"/>
              </a:spcBef>
              <a:spcAft>
                <a:spcPts val="0"/>
              </a:spcAft>
              <a:buClrTx/>
              <a:buSzPct val="100000"/>
              <a:buFont typeface="Arial"/>
              <a:buNone/>
              <a:tabLst/>
              <a:defRPr sz="1200" b="0" i="0" u="none" strike="noStrike" cap="none" spc="0" baseline="0">
                <a:ln>
                  <a:noFill/>
                </a:ln>
                <a:solidFill>
                  <a:schemeClr val="bg1"/>
                </a:solidFill>
                <a:uFillTx/>
                <a:latin typeface="Arial" charset="0"/>
                <a:ea typeface="Arial" charset="0"/>
                <a:cs typeface="Arial" charset="0"/>
                <a:sym typeface="Calibri"/>
              </a:defRPr>
            </a:lvl1pPr>
            <a:lvl2pPr marL="888071" marR="0" indent="-366635" algn="l" defTabSz="521437" rtl="0" eaLnBrk="1" latinLnBrk="0" hangingPunct="1">
              <a:lnSpc>
                <a:spcPct val="100000"/>
              </a:lnSpc>
              <a:spcBef>
                <a:spcPts val="800"/>
              </a:spcBef>
              <a:spcAft>
                <a:spcPts val="0"/>
              </a:spcAft>
              <a:buClrTx/>
              <a:buSzPct val="100000"/>
              <a:buFont typeface="Arial"/>
              <a:buChar char="–"/>
              <a:tabLst/>
              <a:defRPr sz="2100" b="0" i="0" u="none" strike="noStrike" cap="none" spc="0" baseline="0">
                <a:ln>
                  <a:noFill/>
                </a:ln>
                <a:solidFill>
                  <a:schemeClr val="accent5"/>
                </a:solidFill>
                <a:uFillTx/>
                <a:latin typeface="Arial Hebrew" charset="-79"/>
                <a:ea typeface="Arial Hebrew" charset="-79"/>
                <a:cs typeface="Arial Hebrew" charset="-79"/>
                <a:sym typeface="Calibri"/>
              </a:defRPr>
            </a:lvl2pPr>
            <a:lvl3pPr marL="1390498" marR="0" indent="-347624" algn="l" defTabSz="521437" rtl="0" eaLnBrk="1" latinLnBrk="0" hangingPunct="1">
              <a:lnSpc>
                <a:spcPct val="100000"/>
              </a:lnSpc>
              <a:spcBef>
                <a:spcPts val="800"/>
              </a:spcBef>
              <a:spcAft>
                <a:spcPts val="0"/>
              </a:spcAft>
              <a:buClrTx/>
              <a:buSzPct val="100000"/>
              <a:buFont typeface="Arial"/>
              <a:buChar char="•"/>
              <a:tabLst/>
              <a:defRPr sz="2100" b="0" i="0" u="none" strike="noStrike" cap="none" spc="0" baseline="0">
                <a:ln>
                  <a:noFill/>
                </a:ln>
                <a:solidFill>
                  <a:schemeClr val="accent5"/>
                </a:solidFill>
                <a:uFillTx/>
                <a:latin typeface="Arial Hebrew" charset="-79"/>
                <a:ea typeface="Arial Hebrew" charset="-79"/>
                <a:cs typeface="Arial Hebrew" charset="-79"/>
                <a:sym typeface="Calibri"/>
              </a:defRPr>
            </a:lvl3pPr>
            <a:lvl4pPr marL="1972390" marR="0" indent="-408080" algn="l" defTabSz="521437" rtl="0" eaLnBrk="1" latinLnBrk="0" hangingPunct="1">
              <a:lnSpc>
                <a:spcPct val="100000"/>
              </a:lnSpc>
              <a:spcBef>
                <a:spcPts val="800"/>
              </a:spcBef>
              <a:spcAft>
                <a:spcPts val="0"/>
              </a:spcAft>
              <a:buClrTx/>
              <a:buSzPct val="100000"/>
              <a:buFont typeface="Arial"/>
              <a:buChar char="–"/>
              <a:tabLst/>
              <a:defRPr sz="2100" b="0" i="0" u="none" strike="noStrike" cap="none" spc="0" baseline="0">
                <a:ln>
                  <a:noFill/>
                </a:ln>
                <a:solidFill>
                  <a:schemeClr val="accent5"/>
                </a:solidFill>
                <a:uFillTx/>
                <a:latin typeface="Arial Hebrew" charset="-79"/>
                <a:ea typeface="Arial Hebrew" charset="-79"/>
                <a:cs typeface="Arial Hebrew" charset="-79"/>
                <a:sym typeface="Calibri"/>
              </a:defRPr>
            </a:lvl4pPr>
            <a:lvl5pPr marL="2493827" marR="0" indent="-408080" algn="l" defTabSz="521437" rtl="0" eaLnBrk="1" latinLnBrk="0" hangingPunct="1">
              <a:lnSpc>
                <a:spcPct val="100000"/>
              </a:lnSpc>
              <a:spcBef>
                <a:spcPts val="800"/>
              </a:spcBef>
              <a:spcAft>
                <a:spcPts val="0"/>
              </a:spcAft>
              <a:buClrTx/>
              <a:buSzPct val="100000"/>
              <a:buFont typeface="Arial"/>
              <a:buChar char="»"/>
              <a:tabLst/>
              <a:defRPr sz="2100" b="0" i="0" u="none" strike="noStrike" cap="none" spc="0" baseline="0">
                <a:ln>
                  <a:noFill/>
                </a:ln>
                <a:solidFill>
                  <a:schemeClr val="accent5"/>
                </a:solidFill>
                <a:uFillTx/>
                <a:latin typeface="Arial Hebrew" charset="-79"/>
                <a:ea typeface="Arial Hebrew" charset="-79"/>
                <a:cs typeface="Arial Hebrew" charset="-79"/>
                <a:sym typeface="Calibri"/>
              </a:defRPr>
            </a:lvl5pPr>
            <a:lvl6pPr marL="3015263"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6pPr>
            <a:lvl7pPr marL="3536700"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7pPr>
            <a:lvl8pPr marL="4058137"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8pPr>
            <a:lvl9pPr marL="4579573"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9pPr>
          </a:lstStyle>
          <a:p>
            <a:r>
              <a:rPr lang="en-GB" baseline="30000" dirty="0">
                <a:solidFill>
                  <a:schemeClr val="tx1"/>
                </a:solidFill>
              </a:rPr>
              <a:t>1 / 2 </a:t>
            </a:r>
            <a:r>
              <a:rPr lang="en-GB" dirty="0">
                <a:solidFill>
                  <a:schemeClr val="tx1"/>
                </a:solidFill>
              </a:rPr>
              <a:t>DCMS consultation on society lottery reform, June 2018</a:t>
            </a:r>
          </a:p>
          <a:p>
            <a:r>
              <a:rPr lang="en-GB" baseline="30000" dirty="0">
                <a:solidFill>
                  <a:schemeClr val="tx1"/>
                </a:solidFill>
              </a:rPr>
              <a:t>3 </a:t>
            </a:r>
            <a:r>
              <a:rPr lang="en-GB" dirty="0">
                <a:solidFill>
                  <a:schemeClr val="tx1"/>
                </a:solidFill>
              </a:rPr>
              <a:t>Gambling Commission advice to DCMS, 2018</a:t>
            </a:r>
          </a:p>
        </p:txBody>
      </p:sp>
      <p:sp>
        <p:nvSpPr>
          <p:cNvPr id="7" name="Text Placeholder 1">
            <a:extLst>
              <a:ext uri="{FF2B5EF4-FFF2-40B4-BE49-F238E27FC236}">
                <a16:creationId xmlns:a16="http://schemas.microsoft.com/office/drawing/2014/main" xmlns="" id="{3A8F8A68-7455-40F5-B952-D5222BD8B5D2}"/>
              </a:ext>
            </a:extLst>
          </p:cNvPr>
          <p:cNvSpPr>
            <a:spLocks noGrp="1"/>
          </p:cNvSpPr>
          <p:nvPr>
            <p:ph type="body" sz="quarter" idx="12"/>
          </p:nvPr>
        </p:nvSpPr>
        <p:spPr>
          <a:xfrm>
            <a:off x="914190" y="675777"/>
            <a:ext cx="8546333" cy="554211"/>
          </a:xfrm>
        </p:spPr>
        <p:txBody>
          <a:bodyPr/>
          <a:lstStyle/>
          <a:p>
            <a:r>
              <a:rPr lang="en-GB" dirty="0"/>
              <a:t>A complementary ecosystem</a:t>
            </a:r>
          </a:p>
        </p:txBody>
      </p:sp>
    </p:spTree>
    <p:extLst>
      <p:ext uri="{BB962C8B-B14F-4D97-AF65-F5344CB8AC3E}">
        <p14:creationId xmlns:p14="http://schemas.microsoft.com/office/powerpoint/2010/main" val="167746135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xmlns="" id="{50B21930-782E-4D0B-9DE8-9CFCB8148CF7}"/>
              </a:ext>
            </a:extLst>
          </p:cNvPr>
          <p:cNvSpPr txBox="1">
            <a:spLocks/>
          </p:cNvSpPr>
          <p:nvPr/>
        </p:nvSpPr>
        <p:spPr>
          <a:xfrm>
            <a:off x="656068" y="348665"/>
            <a:ext cx="9152950" cy="554211"/>
          </a:xfrm>
          <a:prstGeom prst="rect">
            <a:avLst/>
          </a:prstGeom>
        </p:spPr>
        <p:txBody>
          <a:bodyPr anchor="t"/>
          <a:lstStyle>
            <a:lvl1pPr marL="0" marR="0" indent="0" algn="l" defTabSz="521437" rtl="0" eaLnBrk="1" latinLnBrk="0" hangingPunct="1">
              <a:lnSpc>
                <a:spcPct val="100000"/>
              </a:lnSpc>
              <a:spcBef>
                <a:spcPts val="800"/>
              </a:spcBef>
              <a:spcAft>
                <a:spcPts val="0"/>
              </a:spcAft>
              <a:buClrTx/>
              <a:buSzPct val="100000"/>
              <a:buFont typeface="Arial"/>
              <a:buNone/>
              <a:tabLst/>
              <a:defRPr sz="2400" b="0" i="0" u="none" strike="noStrike" cap="none" spc="0" baseline="0">
                <a:ln>
                  <a:noFill/>
                </a:ln>
                <a:solidFill>
                  <a:schemeClr val="bg1"/>
                </a:solidFill>
                <a:uFillTx/>
                <a:latin typeface="Arial" charset="0"/>
                <a:ea typeface="Arial" charset="0"/>
                <a:cs typeface="Arial" charset="0"/>
                <a:sym typeface="Calibri"/>
              </a:defRPr>
            </a:lvl1pPr>
            <a:lvl2pPr marL="888071" marR="0" indent="-366635" algn="l" defTabSz="521437" rtl="0" eaLnBrk="1" latinLnBrk="0" hangingPunct="1">
              <a:lnSpc>
                <a:spcPct val="100000"/>
              </a:lnSpc>
              <a:spcBef>
                <a:spcPts val="800"/>
              </a:spcBef>
              <a:spcAft>
                <a:spcPts val="0"/>
              </a:spcAft>
              <a:buClrTx/>
              <a:buSzPct val="100000"/>
              <a:buFont typeface="Arial"/>
              <a:buChar char="–"/>
              <a:tabLst/>
              <a:defRPr sz="2100" b="0" i="0" u="none" strike="noStrike" cap="none" spc="0" baseline="0">
                <a:ln>
                  <a:noFill/>
                </a:ln>
                <a:solidFill>
                  <a:schemeClr val="accent5"/>
                </a:solidFill>
                <a:uFillTx/>
                <a:latin typeface="Arial Hebrew" charset="-79"/>
                <a:ea typeface="Arial Hebrew" charset="-79"/>
                <a:cs typeface="Arial Hebrew" charset="-79"/>
                <a:sym typeface="Calibri"/>
              </a:defRPr>
            </a:lvl2pPr>
            <a:lvl3pPr marL="1390498" marR="0" indent="-347624" algn="l" defTabSz="521437" rtl="0" eaLnBrk="1" latinLnBrk="0" hangingPunct="1">
              <a:lnSpc>
                <a:spcPct val="100000"/>
              </a:lnSpc>
              <a:spcBef>
                <a:spcPts val="800"/>
              </a:spcBef>
              <a:spcAft>
                <a:spcPts val="0"/>
              </a:spcAft>
              <a:buClrTx/>
              <a:buSzPct val="100000"/>
              <a:buFont typeface="Arial"/>
              <a:buChar char="•"/>
              <a:tabLst/>
              <a:defRPr sz="2100" b="0" i="0" u="none" strike="noStrike" cap="none" spc="0" baseline="0">
                <a:ln>
                  <a:noFill/>
                </a:ln>
                <a:solidFill>
                  <a:schemeClr val="accent5"/>
                </a:solidFill>
                <a:uFillTx/>
                <a:latin typeface="Arial Hebrew" charset="-79"/>
                <a:ea typeface="Arial Hebrew" charset="-79"/>
                <a:cs typeface="Arial Hebrew" charset="-79"/>
                <a:sym typeface="Calibri"/>
              </a:defRPr>
            </a:lvl3pPr>
            <a:lvl4pPr marL="1972390" marR="0" indent="-408080" algn="l" defTabSz="521437" rtl="0" eaLnBrk="1" latinLnBrk="0" hangingPunct="1">
              <a:lnSpc>
                <a:spcPct val="100000"/>
              </a:lnSpc>
              <a:spcBef>
                <a:spcPts val="800"/>
              </a:spcBef>
              <a:spcAft>
                <a:spcPts val="0"/>
              </a:spcAft>
              <a:buClrTx/>
              <a:buSzPct val="100000"/>
              <a:buFont typeface="Arial"/>
              <a:buChar char="–"/>
              <a:tabLst/>
              <a:defRPr sz="2100" b="0" i="0" u="none" strike="noStrike" cap="none" spc="0" baseline="0">
                <a:ln>
                  <a:noFill/>
                </a:ln>
                <a:solidFill>
                  <a:schemeClr val="accent5"/>
                </a:solidFill>
                <a:uFillTx/>
                <a:latin typeface="Arial Hebrew" charset="-79"/>
                <a:ea typeface="Arial Hebrew" charset="-79"/>
                <a:cs typeface="Arial Hebrew" charset="-79"/>
                <a:sym typeface="Calibri"/>
              </a:defRPr>
            </a:lvl4pPr>
            <a:lvl5pPr marL="2493827" marR="0" indent="-408080" algn="l" defTabSz="521437" rtl="0" eaLnBrk="1" latinLnBrk="0" hangingPunct="1">
              <a:lnSpc>
                <a:spcPct val="100000"/>
              </a:lnSpc>
              <a:spcBef>
                <a:spcPts val="800"/>
              </a:spcBef>
              <a:spcAft>
                <a:spcPts val="0"/>
              </a:spcAft>
              <a:buClrTx/>
              <a:buSzPct val="100000"/>
              <a:buFont typeface="Arial"/>
              <a:buChar char="»"/>
              <a:tabLst/>
              <a:defRPr sz="2100" b="0" i="0" u="none" strike="noStrike" cap="none" spc="0" baseline="0">
                <a:ln>
                  <a:noFill/>
                </a:ln>
                <a:solidFill>
                  <a:schemeClr val="accent5"/>
                </a:solidFill>
                <a:uFillTx/>
                <a:latin typeface="Arial Hebrew" charset="-79"/>
                <a:ea typeface="Arial Hebrew" charset="-79"/>
                <a:cs typeface="Arial Hebrew" charset="-79"/>
                <a:sym typeface="Calibri"/>
              </a:defRPr>
            </a:lvl5pPr>
            <a:lvl6pPr marL="3015263"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6pPr>
            <a:lvl7pPr marL="3536700"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7pPr>
            <a:lvl8pPr marL="4058137"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8pPr>
            <a:lvl9pPr marL="4579573"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9pPr>
          </a:lstStyle>
          <a:p>
            <a:r>
              <a:rPr lang="en-GB" sz="3000" b="1" dirty="0"/>
              <a:t>Where are we now? A deregulation package for society lotteries</a:t>
            </a:r>
          </a:p>
        </p:txBody>
      </p:sp>
      <p:pic>
        <p:nvPicPr>
          <p:cNvPr id="5122" name="Picture 2" descr="Image result for tracey crouch">
            <a:extLst>
              <a:ext uri="{FF2B5EF4-FFF2-40B4-BE49-F238E27FC236}">
                <a16:creationId xmlns:a16="http://schemas.microsoft.com/office/drawing/2014/main" xmlns="" id="{7C35B720-81F9-4172-A65B-D51D6BDF0C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1146" y="2886385"/>
            <a:ext cx="2650751" cy="29079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BAE88B04-9098-4679-8DB6-0E1547CA2C95}"/>
              </a:ext>
            </a:extLst>
          </p:cNvPr>
          <p:cNvSpPr txBox="1"/>
          <p:nvPr/>
        </p:nvSpPr>
        <p:spPr>
          <a:xfrm>
            <a:off x="766672" y="1727709"/>
            <a:ext cx="5411705" cy="3046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1600" b="1" dirty="0">
                <a:solidFill>
                  <a:schemeClr val="bg1"/>
                </a:solidFill>
              </a:rPr>
              <a:t>Large society lotteries </a:t>
            </a:r>
          </a:p>
          <a:p>
            <a:pPr lvl="0"/>
            <a:endParaRPr lang="en-GB" sz="1600" b="1" dirty="0">
              <a:solidFill>
                <a:schemeClr val="bg1"/>
              </a:solidFill>
            </a:endParaRPr>
          </a:p>
          <a:p>
            <a:pPr lvl="0"/>
            <a:r>
              <a:rPr lang="en-GB" sz="1600" dirty="0">
                <a:solidFill>
                  <a:schemeClr val="bg1"/>
                </a:solidFill>
              </a:rPr>
              <a:t>Individual per draw sales limits:</a:t>
            </a:r>
          </a:p>
          <a:p>
            <a:pPr marL="171450" lvl="0" indent="-171450">
              <a:buFont typeface="Wingdings" panose="05000000000000000000" pitchFamily="2" charset="2"/>
              <a:buChar char="ü"/>
            </a:pPr>
            <a:r>
              <a:rPr lang="en-GB" sz="1600" i="1" dirty="0">
                <a:solidFill>
                  <a:schemeClr val="bg1"/>
                </a:solidFill>
              </a:rPr>
              <a:t>Raising the limit to £5 million</a:t>
            </a:r>
          </a:p>
          <a:p>
            <a:pPr lvl="0"/>
            <a:endParaRPr lang="en-GB" sz="1600" dirty="0">
              <a:solidFill>
                <a:schemeClr val="bg1"/>
              </a:solidFill>
            </a:endParaRPr>
          </a:p>
          <a:p>
            <a:pPr lvl="0"/>
            <a:r>
              <a:rPr lang="en-GB" sz="1600" dirty="0">
                <a:solidFill>
                  <a:schemeClr val="bg1"/>
                </a:solidFill>
              </a:rPr>
              <a:t>Individual per draw prize limits:</a:t>
            </a:r>
          </a:p>
          <a:p>
            <a:pPr marL="171450" lvl="0" indent="-171450">
              <a:buFont typeface="Wingdings" panose="05000000000000000000" pitchFamily="2" charset="2"/>
              <a:buChar char="ü"/>
            </a:pPr>
            <a:r>
              <a:rPr lang="en-GB" sz="1600" i="1" dirty="0">
                <a:solidFill>
                  <a:schemeClr val="bg1"/>
                </a:solidFill>
              </a:rPr>
              <a:t>Raising the limit to £500,000 (Government’s preferred option)​</a:t>
            </a:r>
          </a:p>
          <a:p>
            <a:pPr lvl="0"/>
            <a:endParaRPr lang="en-GB" sz="1600" dirty="0">
              <a:solidFill>
                <a:schemeClr val="bg1"/>
              </a:solidFill>
            </a:endParaRPr>
          </a:p>
          <a:p>
            <a:pPr lvl="0"/>
            <a:r>
              <a:rPr lang="en-GB" sz="1600" dirty="0">
                <a:solidFill>
                  <a:schemeClr val="bg1"/>
                </a:solidFill>
              </a:rPr>
              <a:t>Annual sales limits: </a:t>
            </a:r>
          </a:p>
          <a:p>
            <a:pPr marL="171450" lvl="0" indent="-171450">
              <a:buFont typeface="Wingdings" panose="05000000000000000000" pitchFamily="2" charset="2"/>
              <a:buChar char="ü"/>
            </a:pPr>
            <a:r>
              <a:rPr lang="en-GB" sz="1600" i="1" dirty="0">
                <a:solidFill>
                  <a:schemeClr val="bg1"/>
                </a:solidFill>
              </a:rPr>
              <a:t>Raising the limit to £100 million (Government’s preferred option)​</a:t>
            </a:r>
            <a:endParaRPr lang="en-GB" sz="1600" b="1" i="1" dirty="0">
              <a:solidFill>
                <a:schemeClr val="bg1"/>
              </a:solidFill>
            </a:endParaRPr>
          </a:p>
        </p:txBody>
      </p:sp>
      <p:sp>
        <p:nvSpPr>
          <p:cNvPr id="10" name="TextBox 9">
            <a:extLst>
              <a:ext uri="{FF2B5EF4-FFF2-40B4-BE49-F238E27FC236}">
                <a16:creationId xmlns:a16="http://schemas.microsoft.com/office/drawing/2014/main" xmlns="" id="{8C408B00-25E5-4DC9-90BC-EE86FF587AED}"/>
              </a:ext>
            </a:extLst>
          </p:cNvPr>
          <p:cNvSpPr txBox="1"/>
          <p:nvPr/>
        </p:nvSpPr>
        <p:spPr>
          <a:xfrm>
            <a:off x="766672" y="5055423"/>
            <a:ext cx="5411705" cy="20621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r>
              <a:rPr lang="en-GB" sz="1600" b="1" dirty="0">
                <a:solidFill>
                  <a:schemeClr val="bg1"/>
                </a:solidFill>
              </a:rPr>
              <a:t>Small society lotteries </a:t>
            </a:r>
          </a:p>
          <a:p>
            <a:pPr algn="ctr"/>
            <a:endParaRPr lang="en-GB" sz="1600" b="1" dirty="0">
              <a:solidFill>
                <a:schemeClr val="bg1"/>
              </a:solidFill>
            </a:endParaRPr>
          </a:p>
          <a:p>
            <a:r>
              <a:rPr lang="en-GB" sz="1600" dirty="0">
                <a:solidFill>
                  <a:schemeClr val="bg1"/>
                </a:solidFill>
              </a:rPr>
              <a:t>Individual per draw sales limits:</a:t>
            </a:r>
          </a:p>
          <a:p>
            <a:pPr marL="285750" indent="-285750">
              <a:buFont typeface="Wingdings" panose="05000000000000000000" pitchFamily="2" charset="2"/>
              <a:buChar char="ü"/>
            </a:pPr>
            <a:r>
              <a:rPr lang="en-GB" sz="1600" i="1" dirty="0">
                <a:solidFill>
                  <a:schemeClr val="bg1"/>
                </a:solidFill>
              </a:rPr>
              <a:t>Raising the limit from £20,000 to £30,000 or £40,000</a:t>
            </a:r>
          </a:p>
          <a:p>
            <a:endParaRPr lang="en-GB" sz="1600" dirty="0">
              <a:solidFill>
                <a:schemeClr val="bg1"/>
              </a:solidFill>
            </a:endParaRPr>
          </a:p>
          <a:p>
            <a:r>
              <a:rPr lang="en-GB" sz="1600" dirty="0">
                <a:solidFill>
                  <a:schemeClr val="bg1"/>
                </a:solidFill>
              </a:rPr>
              <a:t>Annual sales limits:</a:t>
            </a:r>
          </a:p>
          <a:p>
            <a:pPr marL="285750" indent="-285750">
              <a:buFont typeface="Wingdings" panose="05000000000000000000" pitchFamily="2" charset="2"/>
              <a:buChar char="ü"/>
            </a:pPr>
            <a:r>
              <a:rPr lang="en-GB" sz="1600" i="1" dirty="0">
                <a:solidFill>
                  <a:schemeClr val="bg1"/>
                </a:solidFill>
              </a:rPr>
              <a:t>Raising the sales limit from £250,000 to £400,000 or £500,000</a:t>
            </a:r>
          </a:p>
        </p:txBody>
      </p:sp>
    </p:spTree>
    <p:extLst>
      <p:ext uri="{BB962C8B-B14F-4D97-AF65-F5344CB8AC3E}">
        <p14:creationId xmlns:p14="http://schemas.microsoft.com/office/powerpoint/2010/main" val="417282873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F687ADB-B7AD-4CD9-9B59-EED0BB40BCB2}"/>
              </a:ext>
            </a:extLst>
          </p:cNvPr>
          <p:cNvSpPr>
            <a:spLocks noGrp="1"/>
          </p:cNvSpPr>
          <p:nvPr>
            <p:ph type="body" sz="quarter" idx="12"/>
          </p:nvPr>
        </p:nvSpPr>
        <p:spPr/>
        <p:txBody>
          <a:bodyPr/>
          <a:lstStyle/>
          <a:p>
            <a:r>
              <a:rPr lang="en-GB" dirty="0"/>
              <a:t>Striking a balance ahead of the next National Lottery franchise…</a:t>
            </a:r>
          </a:p>
          <a:p>
            <a:endParaRPr lang="en-GB" dirty="0"/>
          </a:p>
        </p:txBody>
      </p:sp>
      <p:sp>
        <p:nvSpPr>
          <p:cNvPr id="3" name="Text Placeholder 2">
            <a:extLst>
              <a:ext uri="{FF2B5EF4-FFF2-40B4-BE49-F238E27FC236}">
                <a16:creationId xmlns:a16="http://schemas.microsoft.com/office/drawing/2014/main" xmlns="" id="{7CCF9825-4AA6-4866-8F1D-B53382EF4780}"/>
              </a:ext>
            </a:extLst>
          </p:cNvPr>
          <p:cNvSpPr>
            <a:spLocks noGrp="1"/>
          </p:cNvSpPr>
          <p:nvPr>
            <p:ph type="body" sz="quarter" idx="13"/>
          </p:nvPr>
        </p:nvSpPr>
        <p:spPr>
          <a:xfrm>
            <a:off x="5516964" y="5699420"/>
            <a:ext cx="4470593" cy="554211"/>
          </a:xfrm>
        </p:spPr>
        <p:txBody>
          <a:bodyPr/>
          <a:lstStyle/>
          <a:p>
            <a:pPr algn="r"/>
            <a:r>
              <a:rPr lang="en-GB" sz="3000" b="1" dirty="0"/>
              <a:t>…with a new ministerial team</a:t>
            </a:r>
          </a:p>
        </p:txBody>
      </p:sp>
      <p:pic>
        <p:nvPicPr>
          <p:cNvPr id="4100" name="Picture 4" descr="Image result for mims davies">
            <a:extLst>
              <a:ext uri="{FF2B5EF4-FFF2-40B4-BE49-F238E27FC236}">
                <a16:creationId xmlns:a16="http://schemas.microsoft.com/office/drawing/2014/main" xmlns="" id="{4FCAC5F7-6B32-4B86-87E8-ECA5C5656B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0898" y="4447309"/>
            <a:ext cx="1989452" cy="25273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jeremy wright mp">
            <a:extLst>
              <a:ext uri="{FF2B5EF4-FFF2-40B4-BE49-F238E27FC236}">
                <a16:creationId xmlns:a16="http://schemas.microsoft.com/office/drawing/2014/main" xmlns="" id="{DCEA8F84-CA0F-4CBE-8A2F-7281CF68ECF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899" r="15509"/>
          <a:stretch/>
        </p:blipFill>
        <p:spPr bwMode="auto">
          <a:xfrm>
            <a:off x="1119936" y="4447309"/>
            <a:ext cx="1989452" cy="252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zero sum game">
            <a:extLst>
              <a:ext uri="{FF2B5EF4-FFF2-40B4-BE49-F238E27FC236}">
                <a16:creationId xmlns:a16="http://schemas.microsoft.com/office/drawing/2014/main" xmlns="" id="{B689CAD2-C489-45D5-864A-A12ED6F6E2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8899"/>
          <a:stretch/>
        </p:blipFill>
        <p:spPr bwMode="auto">
          <a:xfrm>
            <a:off x="4573534" y="581891"/>
            <a:ext cx="5414023" cy="2971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23164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xmlns="" id="{D639D45E-7C72-40DC-8458-660396915884}"/>
              </a:ext>
            </a:extLst>
          </p:cNvPr>
          <p:cNvSpPr>
            <a:spLocks noGrp="1"/>
          </p:cNvSpPr>
          <p:nvPr>
            <p:ph type="body" sz="quarter" idx="12"/>
          </p:nvPr>
        </p:nvSpPr>
        <p:spPr>
          <a:xfrm>
            <a:off x="384801" y="3048168"/>
            <a:ext cx="9926262" cy="554211"/>
          </a:xfrm>
        </p:spPr>
        <p:txBody>
          <a:bodyPr/>
          <a:lstStyle/>
          <a:p>
            <a:pPr algn="ctr"/>
            <a:r>
              <a:rPr lang="en-GB" dirty="0"/>
              <a:t>Sarah Fetherston-Dilke</a:t>
            </a:r>
          </a:p>
          <a:p>
            <a:pPr algn="ctr"/>
            <a:r>
              <a:rPr lang="en-GB" b="0" dirty="0"/>
              <a:t>sarah.fd@instinctif.com</a:t>
            </a:r>
          </a:p>
          <a:p>
            <a:pPr algn="ctr"/>
            <a:endParaRPr lang="en-GB" b="0" dirty="0"/>
          </a:p>
          <a:p>
            <a:pPr algn="ctr"/>
            <a:endParaRPr lang="en-GB" dirty="0"/>
          </a:p>
        </p:txBody>
      </p:sp>
      <p:pic>
        <p:nvPicPr>
          <p:cNvPr id="10" name="Picture 9" descr="A picture containing clipart&#10;&#10;Description automatically generated">
            <a:extLst>
              <a:ext uri="{FF2B5EF4-FFF2-40B4-BE49-F238E27FC236}">
                <a16:creationId xmlns:a16="http://schemas.microsoft.com/office/drawing/2014/main" xmlns="" id="{B755A3AA-E484-43A7-A8B5-FF3598EFF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2002" y="5109476"/>
            <a:ext cx="3556695" cy="542624"/>
          </a:xfrm>
          <a:prstGeom prst="rect">
            <a:avLst/>
          </a:prstGeom>
        </p:spPr>
      </p:pic>
    </p:spTree>
    <p:extLst>
      <p:ext uri="{BB962C8B-B14F-4D97-AF65-F5344CB8AC3E}">
        <p14:creationId xmlns:p14="http://schemas.microsoft.com/office/powerpoint/2010/main" val="4507234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xmlns="" id="{2C7D9A88-EC3C-4C5B-A409-61A69631ED6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760" r="27760"/>
          <a:stretch>
            <a:fillRect/>
          </a:stretch>
        </p:blipFill>
        <p:spPr/>
      </p:pic>
      <p:sp>
        <p:nvSpPr>
          <p:cNvPr id="3" name="Text Placeholder 2">
            <a:extLst>
              <a:ext uri="{FF2B5EF4-FFF2-40B4-BE49-F238E27FC236}">
                <a16:creationId xmlns:a16="http://schemas.microsoft.com/office/drawing/2014/main" xmlns="" id="{B7586878-2C4C-4281-B8DC-D3132A268BB8}"/>
              </a:ext>
            </a:extLst>
          </p:cNvPr>
          <p:cNvSpPr>
            <a:spLocks noGrp="1"/>
          </p:cNvSpPr>
          <p:nvPr>
            <p:ph type="body" sz="quarter" idx="12"/>
          </p:nvPr>
        </p:nvSpPr>
        <p:spPr/>
        <p:txBody>
          <a:bodyPr/>
          <a:lstStyle/>
          <a:p>
            <a:r>
              <a:rPr lang="en-GB" dirty="0"/>
              <a:t>Charity lotteries - a sector in flux?</a:t>
            </a:r>
          </a:p>
          <a:p>
            <a:endParaRPr lang="en-GB" dirty="0"/>
          </a:p>
        </p:txBody>
      </p:sp>
      <p:sp>
        <p:nvSpPr>
          <p:cNvPr id="4" name="Text Placeholder 3">
            <a:extLst>
              <a:ext uri="{FF2B5EF4-FFF2-40B4-BE49-F238E27FC236}">
                <a16:creationId xmlns:a16="http://schemas.microsoft.com/office/drawing/2014/main" xmlns="" id="{283C8C7C-B72F-4C7C-A557-F450D5514255}"/>
              </a:ext>
            </a:extLst>
          </p:cNvPr>
          <p:cNvSpPr>
            <a:spLocks noGrp="1"/>
          </p:cNvSpPr>
          <p:nvPr>
            <p:ph type="body" sz="quarter" idx="13"/>
          </p:nvPr>
        </p:nvSpPr>
        <p:spPr>
          <a:xfrm>
            <a:off x="869757" y="2043903"/>
            <a:ext cx="4470593" cy="4836820"/>
          </a:xfrm>
        </p:spPr>
        <p:txBody>
          <a:bodyPr/>
          <a:lstStyle/>
          <a:p>
            <a:pPr marL="342900" indent="-342900">
              <a:buFont typeface="Arial" panose="020B0604020202020204" pitchFamily="34" charset="0"/>
              <a:buChar char="•"/>
            </a:pPr>
            <a:r>
              <a:rPr lang="en-GB" dirty="0"/>
              <a:t>Momentum behind (overdue?) deregulation</a:t>
            </a:r>
          </a:p>
          <a:p>
            <a:endParaRPr lang="en-GB" dirty="0"/>
          </a:p>
          <a:p>
            <a:pPr marL="342900" indent="-342900">
              <a:buFont typeface="Arial" panose="020B0604020202020204" pitchFamily="34" charset="0"/>
              <a:buChar char="•"/>
            </a:pPr>
            <a:r>
              <a:rPr lang="en-GB" dirty="0"/>
              <a:t>Striking a balance before the next National Lottery franchise is awarded</a:t>
            </a:r>
          </a:p>
          <a:p>
            <a:endParaRPr lang="en-GB" dirty="0"/>
          </a:p>
          <a:p>
            <a:pPr marL="342900" indent="-342900">
              <a:buFont typeface="Arial" panose="020B0604020202020204" pitchFamily="34" charset="0"/>
              <a:buChar char="•"/>
            </a:pPr>
            <a:r>
              <a:rPr lang="en-GB" dirty="0"/>
              <a:t>Political decision making beset by macro events and Ministerial changes</a:t>
            </a:r>
          </a:p>
          <a:p>
            <a:endParaRPr lang="en-GB" dirty="0"/>
          </a:p>
        </p:txBody>
      </p:sp>
    </p:spTree>
    <p:extLst>
      <p:ext uri="{BB962C8B-B14F-4D97-AF65-F5344CB8AC3E}">
        <p14:creationId xmlns:p14="http://schemas.microsoft.com/office/powerpoint/2010/main" val="229314047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0BCC9F6D-8491-4A67-A3D7-ED3DFBDE8623}"/>
              </a:ext>
            </a:extLst>
          </p:cNvPr>
          <p:cNvSpPr>
            <a:spLocks noGrp="1"/>
          </p:cNvSpPr>
          <p:nvPr>
            <p:ph type="body" sz="quarter" idx="12"/>
          </p:nvPr>
        </p:nvSpPr>
        <p:spPr>
          <a:xfrm>
            <a:off x="914190" y="675777"/>
            <a:ext cx="5696867" cy="554211"/>
          </a:xfrm>
        </p:spPr>
        <p:txBody>
          <a:bodyPr/>
          <a:lstStyle/>
          <a:p>
            <a:r>
              <a:rPr lang="en-GB" dirty="0"/>
              <a:t>The lotteries ecosystem</a:t>
            </a:r>
          </a:p>
        </p:txBody>
      </p:sp>
      <p:sp>
        <p:nvSpPr>
          <p:cNvPr id="4" name="Flowchart: Connector 3">
            <a:extLst>
              <a:ext uri="{FF2B5EF4-FFF2-40B4-BE49-F238E27FC236}">
                <a16:creationId xmlns:a16="http://schemas.microsoft.com/office/drawing/2014/main" xmlns="" id="{D404E1D4-7DEF-4D9B-8952-F5D8ADB6B616}"/>
              </a:ext>
            </a:extLst>
          </p:cNvPr>
          <p:cNvSpPr/>
          <p:nvPr/>
        </p:nvSpPr>
        <p:spPr>
          <a:xfrm>
            <a:off x="1154120" y="2065126"/>
            <a:ext cx="3938400" cy="3938406"/>
          </a:xfrm>
          <a:prstGeom prst="flowChartConnector">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521437"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chemeClr val="accent5"/>
                </a:solidFill>
                <a:effectLst/>
                <a:uFillTx/>
                <a:latin typeface="+mj-lt"/>
                <a:ea typeface="+mj-ea"/>
                <a:cs typeface="+mj-cs"/>
                <a:sym typeface="Calibri"/>
              </a:rPr>
              <a:t>The National Lottery</a:t>
            </a:r>
          </a:p>
          <a:p>
            <a:pPr marL="0" marR="0" indent="0" algn="ctr" defTabSz="521437" rtl="0" fontAlgn="auto" latinLnBrk="0" hangingPunct="0">
              <a:lnSpc>
                <a:spcPct val="100000"/>
              </a:lnSpc>
              <a:spcBef>
                <a:spcPts val="0"/>
              </a:spcBef>
              <a:spcAft>
                <a:spcPts val="0"/>
              </a:spcAft>
              <a:buClrTx/>
              <a:buSzTx/>
              <a:buFontTx/>
              <a:buNone/>
              <a:tabLst/>
            </a:pPr>
            <a:endParaRPr lang="en-GB" sz="1800" b="1" dirty="0"/>
          </a:p>
          <a:p>
            <a:pPr marL="342900" marR="0" indent="-342900" algn="l" defTabSz="521437" rtl="0" fontAlgn="auto" latinLnBrk="0" hangingPunct="0">
              <a:lnSpc>
                <a:spcPct val="100000"/>
              </a:lnSpc>
              <a:spcBef>
                <a:spcPts val="0"/>
              </a:spcBef>
              <a:spcAft>
                <a:spcPts val="0"/>
              </a:spcAft>
              <a:buClrTx/>
              <a:buSzTx/>
              <a:buFont typeface="Wingdings" panose="05000000000000000000" pitchFamily="2" charset="2"/>
              <a:buChar char="§"/>
              <a:tabLst/>
            </a:pPr>
            <a:r>
              <a:rPr lang="en-GB" sz="1800" dirty="0"/>
              <a:t>Founded by the 1993 National Lottery Act</a:t>
            </a:r>
          </a:p>
          <a:p>
            <a:pPr marL="342900" marR="0" indent="-342900" algn="l" defTabSz="521437" rtl="0" fontAlgn="auto" latinLnBrk="0" hangingPunct="0">
              <a:lnSpc>
                <a:spcPct val="100000"/>
              </a:lnSpc>
              <a:spcBef>
                <a:spcPts val="0"/>
              </a:spcBef>
              <a:spcAft>
                <a:spcPts val="0"/>
              </a:spcAft>
              <a:buClrTx/>
              <a:buSzTx/>
              <a:buFont typeface="Wingdings" panose="05000000000000000000" pitchFamily="2" charset="2"/>
              <a:buChar char="§"/>
              <a:tabLst/>
            </a:pPr>
            <a:r>
              <a:rPr kumimoji="0" lang="en-GB" sz="1800" b="0" i="0" u="none" strike="noStrike" cap="none" spc="0" normalizeH="0" baseline="0" dirty="0">
                <a:ln>
                  <a:noFill/>
                </a:ln>
                <a:solidFill>
                  <a:schemeClr val="accent5"/>
                </a:solidFill>
                <a:effectLst/>
                <a:uFillTx/>
                <a:latin typeface="+mj-lt"/>
                <a:ea typeface="+mj-ea"/>
                <a:cs typeface="+mj-cs"/>
                <a:sym typeface="Calibri"/>
              </a:rPr>
              <a:t>Funding is distr</a:t>
            </a:r>
            <a:r>
              <a:rPr lang="en-GB" sz="1800" dirty="0"/>
              <a:t>ibuted by 12 lottery bodies</a:t>
            </a:r>
          </a:p>
        </p:txBody>
      </p:sp>
      <p:sp>
        <p:nvSpPr>
          <p:cNvPr id="5" name="Flowchart: Connector 4">
            <a:extLst>
              <a:ext uri="{FF2B5EF4-FFF2-40B4-BE49-F238E27FC236}">
                <a16:creationId xmlns:a16="http://schemas.microsoft.com/office/drawing/2014/main" xmlns="" id="{8E1139B3-6EA2-41C5-8932-DABF0284E6C7}"/>
              </a:ext>
            </a:extLst>
          </p:cNvPr>
          <p:cNvSpPr/>
          <p:nvPr/>
        </p:nvSpPr>
        <p:spPr>
          <a:xfrm>
            <a:off x="6399664" y="2617551"/>
            <a:ext cx="422787" cy="422787"/>
          </a:xfrm>
          <a:prstGeom prst="flowChartConnector">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endParaRPr kumimoji="0" lang="en-GB" sz="2100" b="0" i="0" u="none" strike="noStrike" cap="none" spc="0" normalizeH="0" baseline="0">
              <a:ln>
                <a:noFill/>
              </a:ln>
              <a:solidFill>
                <a:schemeClr val="accent5"/>
              </a:solidFill>
              <a:effectLst/>
              <a:uFillTx/>
              <a:latin typeface="+mj-lt"/>
              <a:ea typeface="+mj-ea"/>
              <a:cs typeface="+mj-cs"/>
              <a:sym typeface="Calibri"/>
            </a:endParaRPr>
          </a:p>
        </p:txBody>
      </p:sp>
      <p:sp>
        <p:nvSpPr>
          <p:cNvPr id="6" name="Sun 5">
            <a:extLst>
              <a:ext uri="{FF2B5EF4-FFF2-40B4-BE49-F238E27FC236}">
                <a16:creationId xmlns:a16="http://schemas.microsoft.com/office/drawing/2014/main" xmlns="" id="{75F39745-CF2C-456A-87AB-BC942039A0CB}"/>
              </a:ext>
            </a:extLst>
          </p:cNvPr>
          <p:cNvSpPr/>
          <p:nvPr/>
        </p:nvSpPr>
        <p:spPr>
          <a:xfrm>
            <a:off x="9026015" y="7175688"/>
            <a:ext cx="206477" cy="206478"/>
          </a:xfrm>
          <a:prstGeom prst="sun">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endParaRPr kumimoji="0" lang="en-GB" sz="2100" b="0" i="0" u="none" strike="noStrike" cap="none" spc="0" normalizeH="0" baseline="0">
              <a:ln>
                <a:noFill/>
              </a:ln>
              <a:solidFill>
                <a:schemeClr val="accent5"/>
              </a:solidFill>
              <a:effectLst/>
              <a:uFillTx/>
              <a:latin typeface="+mj-lt"/>
              <a:ea typeface="+mj-ea"/>
              <a:cs typeface="+mj-cs"/>
              <a:sym typeface="Calibri"/>
            </a:endParaRPr>
          </a:p>
        </p:txBody>
      </p:sp>
      <p:sp>
        <p:nvSpPr>
          <p:cNvPr id="7" name="Rectangle: Folded Corner 6">
            <a:extLst>
              <a:ext uri="{FF2B5EF4-FFF2-40B4-BE49-F238E27FC236}">
                <a16:creationId xmlns:a16="http://schemas.microsoft.com/office/drawing/2014/main" xmlns="" id="{98E3B626-0C19-4975-BB2C-B57AA61FD957}"/>
              </a:ext>
            </a:extLst>
          </p:cNvPr>
          <p:cNvSpPr/>
          <p:nvPr/>
        </p:nvSpPr>
        <p:spPr>
          <a:xfrm>
            <a:off x="9252156" y="7162800"/>
            <a:ext cx="1582994" cy="330575"/>
          </a:xfrm>
          <a:prstGeom prst="foldedCorner">
            <a:avLst/>
          </a:prstGeom>
          <a:no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chemeClr val="accent5"/>
                </a:solidFill>
                <a:effectLst/>
                <a:uFillTx/>
                <a:latin typeface="+mj-lt"/>
                <a:ea typeface="+mj-ea"/>
                <a:cs typeface="+mj-cs"/>
                <a:sym typeface="Calibri"/>
              </a:rPr>
              <a:t>Not to scale</a:t>
            </a:r>
          </a:p>
        </p:txBody>
      </p:sp>
      <p:sp>
        <p:nvSpPr>
          <p:cNvPr id="9" name="Flowchart: Connector 8">
            <a:extLst>
              <a:ext uri="{FF2B5EF4-FFF2-40B4-BE49-F238E27FC236}">
                <a16:creationId xmlns:a16="http://schemas.microsoft.com/office/drawing/2014/main" xmlns="" id="{7ACB125A-C6C6-4137-9081-07BB9DA96D73}"/>
              </a:ext>
            </a:extLst>
          </p:cNvPr>
          <p:cNvSpPr/>
          <p:nvPr/>
        </p:nvSpPr>
        <p:spPr>
          <a:xfrm>
            <a:off x="6188270" y="3133744"/>
            <a:ext cx="422787" cy="422787"/>
          </a:xfrm>
          <a:prstGeom prst="flowChartConnector">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endParaRPr kumimoji="0" lang="en-GB" sz="2100" b="0" i="0" u="none" strike="noStrike" cap="none" spc="0" normalizeH="0" baseline="0">
              <a:ln>
                <a:noFill/>
              </a:ln>
              <a:solidFill>
                <a:schemeClr val="accent5"/>
              </a:solidFill>
              <a:effectLst/>
              <a:uFillTx/>
              <a:latin typeface="+mj-lt"/>
              <a:ea typeface="+mj-ea"/>
              <a:cs typeface="+mj-cs"/>
              <a:sym typeface="Calibri"/>
            </a:endParaRPr>
          </a:p>
        </p:txBody>
      </p:sp>
      <p:sp>
        <p:nvSpPr>
          <p:cNvPr id="10" name="Flowchart: Connector 9">
            <a:extLst>
              <a:ext uri="{FF2B5EF4-FFF2-40B4-BE49-F238E27FC236}">
                <a16:creationId xmlns:a16="http://schemas.microsoft.com/office/drawing/2014/main" xmlns="" id="{1569D810-EF2B-40C9-92EF-E4B15BAC829C}"/>
              </a:ext>
            </a:extLst>
          </p:cNvPr>
          <p:cNvSpPr/>
          <p:nvPr/>
        </p:nvSpPr>
        <p:spPr>
          <a:xfrm>
            <a:off x="6842115" y="2917434"/>
            <a:ext cx="422787" cy="422787"/>
          </a:xfrm>
          <a:prstGeom prst="flowChartConnector">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endParaRPr kumimoji="0" lang="en-GB" sz="2100" b="0" i="0" u="none" strike="noStrike" cap="none" spc="0" normalizeH="0" baseline="0">
              <a:ln>
                <a:noFill/>
              </a:ln>
              <a:solidFill>
                <a:schemeClr val="accent5"/>
              </a:solidFill>
              <a:effectLst/>
              <a:uFillTx/>
              <a:latin typeface="+mj-lt"/>
              <a:ea typeface="+mj-ea"/>
              <a:cs typeface="+mj-cs"/>
              <a:sym typeface="Calibri"/>
            </a:endParaRPr>
          </a:p>
        </p:txBody>
      </p:sp>
      <p:sp>
        <p:nvSpPr>
          <p:cNvPr id="11" name="Flowchart: Connector 10">
            <a:extLst>
              <a:ext uri="{FF2B5EF4-FFF2-40B4-BE49-F238E27FC236}">
                <a16:creationId xmlns:a16="http://schemas.microsoft.com/office/drawing/2014/main" xmlns="" id="{04C47F46-0F3B-42F5-86E7-4CAFFE994FA3}"/>
              </a:ext>
            </a:extLst>
          </p:cNvPr>
          <p:cNvSpPr/>
          <p:nvPr/>
        </p:nvSpPr>
        <p:spPr>
          <a:xfrm>
            <a:off x="6630722" y="3497538"/>
            <a:ext cx="422787" cy="422787"/>
          </a:xfrm>
          <a:prstGeom prst="flowChartConnector">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endParaRPr kumimoji="0" lang="en-GB" sz="2100" b="0" i="0" u="none" strike="noStrike" cap="none" spc="0" normalizeH="0" baseline="0">
              <a:ln>
                <a:noFill/>
              </a:ln>
              <a:solidFill>
                <a:schemeClr val="accent5"/>
              </a:solidFill>
              <a:effectLst/>
              <a:uFillTx/>
              <a:latin typeface="+mj-lt"/>
              <a:ea typeface="+mj-ea"/>
              <a:cs typeface="+mj-cs"/>
              <a:sym typeface="Calibri"/>
            </a:endParaRPr>
          </a:p>
        </p:txBody>
      </p:sp>
      <p:sp>
        <p:nvSpPr>
          <p:cNvPr id="12" name="Rectangle 11">
            <a:extLst>
              <a:ext uri="{FF2B5EF4-FFF2-40B4-BE49-F238E27FC236}">
                <a16:creationId xmlns:a16="http://schemas.microsoft.com/office/drawing/2014/main" xmlns="" id="{1E36698D-E82A-4B79-B2E6-E8C1227E8F91}"/>
              </a:ext>
            </a:extLst>
          </p:cNvPr>
          <p:cNvSpPr/>
          <p:nvPr/>
        </p:nvSpPr>
        <p:spPr>
          <a:xfrm>
            <a:off x="5340350" y="4990202"/>
            <a:ext cx="4884882" cy="2400655"/>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521437" rtl="0" fontAlgn="auto" latinLnBrk="0" hangingPunct="0">
              <a:lnSpc>
                <a:spcPct val="100000"/>
              </a:lnSpc>
              <a:spcBef>
                <a:spcPts val="0"/>
              </a:spcBef>
              <a:spcAft>
                <a:spcPts val="0"/>
              </a:spcAft>
              <a:buClrTx/>
              <a:buSzTx/>
              <a:buFontTx/>
              <a:buNone/>
              <a:tabLst/>
            </a:pPr>
            <a:r>
              <a:rPr kumimoji="0" lang="en-GB" sz="1800" b="1" i="0" u="none" strike="noStrike" cap="none" spc="0" normalizeH="0" baseline="0" dirty="0">
                <a:ln>
                  <a:noFill/>
                </a:ln>
                <a:solidFill>
                  <a:schemeClr val="accent5"/>
                </a:solidFill>
                <a:effectLst/>
                <a:uFillTx/>
                <a:latin typeface="+mj-lt"/>
                <a:ea typeface="+mj-ea"/>
                <a:cs typeface="+mj-cs"/>
                <a:sym typeface="Calibri"/>
              </a:rPr>
              <a:t>Society Lotteries</a:t>
            </a:r>
          </a:p>
          <a:p>
            <a:pPr marL="0" marR="0" indent="0" algn="ctr" defTabSz="521437" rtl="0" fontAlgn="auto" latinLnBrk="0" hangingPunct="0">
              <a:lnSpc>
                <a:spcPct val="100000"/>
              </a:lnSpc>
              <a:spcBef>
                <a:spcPts val="0"/>
              </a:spcBef>
              <a:spcAft>
                <a:spcPts val="0"/>
              </a:spcAft>
              <a:buClrTx/>
              <a:buSzTx/>
              <a:buFontTx/>
              <a:buNone/>
              <a:tabLst/>
            </a:pPr>
            <a:endParaRPr kumimoji="0" lang="en-GB" sz="1800" b="1" i="0" u="none" strike="noStrike" cap="none" spc="0" normalizeH="0" baseline="0" dirty="0">
              <a:ln>
                <a:noFill/>
              </a:ln>
              <a:solidFill>
                <a:schemeClr val="accent5"/>
              </a:solidFill>
              <a:effectLst/>
              <a:uFillTx/>
              <a:latin typeface="+mj-lt"/>
              <a:ea typeface="+mj-ea"/>
              <a:cs typeface="+mj-cs"/>
              <a:sym typeface="Calibri"/>
            </a:endParaRPr>
          </a:p>
          <a:p>
            <a:pPr marL="285750" marR="0" indent="-285750" defTabSz="521437" rtl="0" fontAlgn="auto" latinLnBrk="0" hangingPunct="0">
              <a:lnSpc>
                <a:spcPct val="100000"/>
              </a:lnSpc>
              <a:spcBef>
                <a:spcPts val="0"/>
              </a:spcBef>
              <a:spcAft>
                <a:spcPts val="0"/>
              </a:spcAft>
              <a:buClrTx/>
              <a:buSzTx/>
              <a:buFont typeface="Wingdings" panose="05000000000000000000" pitchFamily="2" charset="2"/>
              <a:buChar char="§"/>
              <a:tabLst/>
            </a:pPr>
            <a:r>
              <a:rPr kumimoji="0" lang="en-GB" sz="1800" i="0" u="none" strike="noStrike" cap="none" spc="0" normalizeH="0" baseline="0" dirty="0">
                <a:ln>
                  <a:noFill/>
                </a:ln>
                <a:solidFill>
                  <a:schemeClr val="accent5"/>
                </a:solidFill>
                <a:effectLst/>
                <a:uFillTx/>
                <a:latin typeface="+mj-lt"/>
                <a:ea typeface="+mj-ea"/>
                <a:cs typeface="+mj-cs"/>
                <a:sym typeface="Calibri"/>
              </a:rPr>
              <a:t>Governed by the Gambling Act 2005</a:t>
            </a:r>
          </a:p>
          <a:p>
            <a:pPr marL="285750" marR="0" indent="-285750" defTabSz="521437" rtl="0" fontAlgn="auto" latinLnBrk="0" hangingPunct="0">
              <a:lnSpc>
                <a:spcPct val="100000"/>
              </a:lnSpc>
              <a:spcBef>
                <a:spcPts val="0"/>
              </a:spcBef>
              <a:spcAft>
                <a:spcPts val="0"/>
              </a:spcAft>
              <a:buClrTx/>
              <a:buSzTx/>
              <a:buFont typeface="Wingdings" panose="05000000000000000000" pitchFamily="2" charset="2"/>
              <a:buChar char="§"/>
              <a:tabLst/>
            </a:pPr>
            <a:r>
              <a:rPr lang="en-GB" sz="1800" dirty="0"/>
              <a:t>Categorised as large or small according to thresholds</a:t>
            </a:r>
          </a:p>
          <a:p>
            <a:pPr marL="285750" marR="0" indent="-285750" defTabSz="521437" rtl="0" fontAlgn="auto" latinLnBrk="0" hangingPunct="0">
              <a:lnSpc>
                <a:spcPct val="100000"/>
              </a:lnSpc>
              <a:spcBef>
                <a:spcPts val="0"/>
              </a:spcBef>
              <a:spcAft>
                <a:spcPts val="0"/>
              </a:spcAft>
              <a:buClrTx/>
              <a:buSzTx/>
              <a:buFont typeface="Wingdings" panose="05000000000000000000" pitchFamily="2" charset="2"/>
              <a:buChar char="§"/>
              <a:tabLst/>
            </a:pPr>
            <a:r>
              <a:rPr kumimoji="0" lang="en-GB" sz="1800" i="0" u="none" strike="noStrike" cap="none" spc="0" normalizeH="0" baseline="0" dirty="0">
                <a:ln>
                  <a:noFill/>
                </a:ln>
                <a:solidFill>
                  <a:schemeClr val="accent5"/>
                </a:solidFill>
                <a:effectLst/>
                <a:uFillTx/>
                <a:latin typeface="+mj-lt"/>
                <a:ea typeface="+mj-ea"/>
                <a:cs typeface="+mj-cs"/>
                <a:sym typeface="Calibri"/>
              </a:rPr>
              <a:t>491 non-commercial societies hold 847 l</a:t>
            </a:r>
            <a:r>
              <a:rPr lang="en-GB" sz="1800" dirty="0"/>
              <a:t>arge licences (2016/17)</a:t>
            </a:r>
            <a:endParaRPr kumimoji="0" lang="en-GB" sz="1800" i="0" u="none" strike="noStrike" cap="none" spc="0" normalizeH="0" baseline="0" dirty="0">
              <a:ln>
                <a:noFill/>
              </a:ln>
              <a:solidFill>
                <a:schemeClr val="accent5"/>
              </a:solidFill>
              <a:effectLst/>
              <a:uFillTx/>
              <a:latin typeface="+mj-lt"/>
              <a:ea typeface="+mj-ea"/>
              <a:cs typeface="+mj-cs"/>
              <a:sym typeface="Calibri"/>
            </a:endParaRPr>
          </a:p>
          <a:p>
            <a:pPr marL="0" marR="0" indent="0" algn="ctr" defTabSz="521437"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chemeClr val="accent5"/>
              </a:solidFill>
              <a:effectLst/>
              <a:uFillTx/>
              <a:latin typeface="+mj-lt"/>
              <a:ea typeface="+mj-ea"/>
              <a:cs typeface="+mj-cs"/>
              <a:sym typeface="Calibri"/>
            </a:endParaRPr>
          </a:p>
        </p:txBody>
      </p:sp>
      <p:sp>
        <p:nvSpPr>
          <p:cNvPr id="17" name="Flowchart: Connector 16">
            <a:extLst>
              <a:ext uri="{FF2B5EF4-FFF2-40B4-BE49-F238E27FC236}">
                <a16:creationId xmlns:a16="http://schemas.microsoft.com/office/drawing/2014/main" xmlns="" id="{8A0340FA-653C-4F9B-BF36-CE5AB6964B0A}"/>
              </a:ext>
            </a:extLst>
          </p:cNvPr>
          <p:cNvSpPr/>
          <p:nvPr/>
        </p:nvSpPr>
        <p:spPr>
          <a:xfrm>
            <a:off x="8354163" y="3536670"/>
            <a:ext cx="151200" cy="151474"/>
          </a:xfrm>
          <a:prstGeom prst="flowChartConnector">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endParaRPr kumimoji="0" lang="en-GB" sz="100" b="0" i="0" u="none" strike="noStrike" cap="none" spc="0" normalizeH="0" baseline="0" dirty="0">
              <a:ln>
                <a:noFill/>
              </a:ln>
              <a:solidFill>
                <a:schemeClr val="accent5"/>
              </a:solidFill>
              <a:effectLst/>
              <a:uFillTx/>
              <a:latin typeface="+mj-lt"/>
              <a:ea typeface="+mj-ea"/>
              <a:cs typeface="+mj-cs"/>
              <a:sym typeface="Calibri"/>
            </a:endParaRPr>
          </a:p>
        </p:txBody>
      </p:sp>
      <p:sp>
        <p:nvSpPr>
          <p:cNvPr id="18" name="Flowchart: Connector 17">
            <a:extLst>
              <a:ext uri="{FF2B5EF4-FFF2-40B4-BE49-F238E27FC236}">
                <a16:creationId xmlns:a16="http://schemas.microsoft.com/office/drawing/2014/main" xmlns="" id="{FF39ED55-C29C-461A-827F-7C982793A8C1}"/>
              </a:ext>
            </a:extLst>
          </p:cNvPr>
          <p:cNvSpPr/>
          <p:nvPr/>
        </p:nvSpPr>
        <p:spPr>
          <a:xfrm>
            <a:off x="8315435" y="3319417"/>
            <a:ext cx="151200" cy="151474"/>
          </a:xfrm>
          <a:prstGeom prst="flowChartConnector">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endParaRPr kumimoji="0" lang="en-GB" sz="100" b="0" i="0" u="none" strike="noStrike" cap="none" spc="0" normalizeH="0" baseline="0" dirty="0">
              <a:ln>
                <a:noFill/>
              </a:ln>
              <a:solidFill>
                <a:schemeClr val="accent5"/>
              </a:solidFill>
              <a:effectLst/>
              <a:uFillTx/>
              <a:latin typeface="+mj-lt"/>
              <a:ea typeface="+mj-ea"/>
              <a:cs typeface="+mj-cs"/>
              <a:sym typeface="Calibri"/>
            </a:endParaRPr>
          </a:p>
        </p:txBody>
      </p:sp>
      <p:sp>
        <p:nvSpPr>
          <p:cNvPr id="19" name="Flowchart: Connector 18">
            <a:extLst>
              <a:ext uri="{FF2B5EF4-FFF2-40B4-BE49-F238E27FC236}">
                <a16:creationId xmlns:a16="http://schemas.microsoft.com/office/drawing/2014/main" xmlns="" id="{452E5B28-89F1-442C-B09A-A7CE16875841}"/>
              </a:ext>
            </a:extLst>
          </p:cNvPr>
          <p:cNvSpPr/>
          <p:nvPr/>
        </p:nvSpPr>
        <p:spPr>
          <a:xfrm>
            <a:off x="8506563" y="3384270"/>
            <a:ext cx="151200" cy="151474"/>
          </a:xfrm>
          <a:prstGeom prst="flowChartConnector">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endParaRPr kumimoji="0" lang="en-GB" sz="100" b="0" i="0" u="none" strike="noStrike" cap="none" spc="0" normalizeH="0" baseline="0" dirty="0">
              <a:ln>
                <a:noFill/>
              </a:ln>
              <a:solidFill>
                <a:schemeClr val="accent5"/>
              </a:solidFill>
              <a:effectLst/>
              <a:uFillTx/>
              <a:latin typeface="+mj-lt"/>
              <a:ea typeface="+mj-ea"/>
              <a:cs typeface="+mj-cs"/>
              <a:sym typeface="Calibri"/>
            </a:endParaRPr>
          </a:p>
        </p:txBody>
      </p:sp>
      <p:sp>
        <p:nvSpPr>
          <p:cNvPr id="20" name="Flowchart: Connector 19">
            <a:extLst>
              <a:ext uri="{FF2B5EF4-FFF2-40B4-BE49-F238E27FC236}">
                <a16:creationId xmlns:a16="http://schemas.microsoft.com/office/drawing/2014/main" xmlns="" id="{F838D69F-BA80-4385-99AF-6A9011B7743D}"/>
              </a:ext>
            </a:extLst>
          </p:cNvPr>
          <p:cNvSpPr/>
          <p:nvPr/>
        </p:nvSpPr>
        <p:spPr>
          <a:xfrm>
            <a:off x="8583307" y="3612407"/>
            <a:ext cx="151200" cy="151474"/>
          </a:xfrm>
          <a:prstGeom prst="flowChartConnector">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endParaRPr kumimoji="0" lang="en-GB" sz="100" b="0" i="0" u="none" strike="noStrike" cap="none" spc="0" normalizeH="0" baseline="0" dirty="0">
              <a:ln>
                <a:noFill/>
              </a:ln>
              <a:solidFill>
                <a:schemeClr val="accent5"/>
              </a:solidFill>
              <a:effectLst/>
              <a:uFillTx/>
              <a:latin typeface="+mj-lt"/>
              <a:ea typeface="+mj-ea"/>
              <a:cs typeface="+mj-cs"/>
              <a:sym typeface="Calibri"/>
            </a:endParaRPr>
          </a:p>
        </p:txBody>
      </p:sp>
      <p:cxnSp>
        <p:nvCxnSpPr>
          <p:cNvPr id="23" name="Straight Arrow Connector 22">
            <a:extLst>
              <a:ext uri="{FF2B5EF4-FFF2-40B4-BE49-F238E27FC236}">
                <a16:creationId xmlns:a16="http://schemas.microsoft.com/office/drawing/2014/main" xmlns="" id="{390BE671-981C-467D-9A9D-7FA7250335B1}"/>
              </a:ext>
            </a:extLst>
          </p:cNvPr>
          <p:cNvCxnSpPr/>
          <p:nvPr/>
        </p:nvCxnSpPr>
        <p:spPr>
          <a:xfrm flipH="1" flipV="1">
            <a:off x="6939280" y="4115333"/>
            <a:ext cx="416560" cy="670560"/>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xmlns="" id="{D82704EE-44FB-412E-A465-186DC7B7D541}"/>
              </a:ext>
            </a:extLst>
          </p:cNvPr>
          <p:cNvCxnSpPr>
            <a:cxnSpLocks/>
          </p:cNvCxnSpPr>
          <p:nvPr/>
        </p:nvCxnSpPr>
        <p:spPr>
          <a:xfrm flipV="1">
            <a:off x="8009007" y="3882107"/>
            <a:ext cx="457628" cy="927512"/>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79239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n 5">
            <a:extLst>
              <a:ext uri="{FF2B5EF4-FFF2-40B4-BE49-F238E27FC236}">
                <a16:creationId xmlns:a16="http://schemas.microsoft.com/office/drawing/2014/main" xmlns="" id="{75F39745-CF2C-456A-87AB-BC942039A0CB}"/>
              </a:ext>
            </a:extLst>
          </p:cNvPr>
          <p:cNvSpPr/>
          <p:nvPr/>
        </p:nvSpPr>
        <p:spPr>
          <a:xfrm>
            <a:off x="652372" y="7224849"/>
            <a:ext cx="206477" cy="206478"/>
          </a:xfrm>
          <a:prstGeom prst="sun">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endParaRPr kumimoji="0" lang="en-GB" sz="2100" b="0" i="0" u="none" strike="noStrike" cap="none" spc="0" normalizeH="0" baseline="0">
              <a:ln>
                <a:noFill/>
              </a:ln>
              <a:solidFill>
                <a:schemeClr val="accent5"/>
              </a:solidFill>
              <a:effectLst/>
              <a:uFillTx/>
              <a:latin typeface="+mj-lt"/>
              <a:ea typeface="+mj-ea"/>
              <a:cs typeface="+mj-cs"/>
              <a:sym typeface="Calibri"/>
            </a:endParaRPr>
          </a:p>
        </p:txBody>
      </p:sp>
      <p:sp>
        <p:nvSpPr>
          <p:cNvPr id="7" name="Rectangle: Folded Corner 6">
            <a:extLst>
              <a:ext uri="{FF2B5EF4-FFF2-40B4-BE49-F238E27FC236}">
                <a16:creationId xmlns:a16="http://schemas.microsoft.com/office/drawing/2014/main" xmlns="" id="{98E3B626-0C19-4975-BB2C-B57AA61FD957}"/>
              </a:ext>
            </a:extLst>
          </p:cNvPr>
          <p:cNvSpPr/>
          <p:nvPr/>
        </p:nvSpPr>
        <p:spPr>
          <a:xfrm>
            <a:off x="914191" y="7176574"/>
            <a:ext cx="9920960" cy="303027"/>
          </a:xfrm>
          <a:prstGeom prst="foldedCorner">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000" dirty="0"/>
              <a:t>Source: https://assets.publishing.service.gov.uk/government/uploads/system/uploads/attachment_data/file/720930/society_lotteries_consultation_june_2018_pdf.pdf</a:t>
            </a:r>
            <a:endParaRPr kumimoji="0" lang="en-GB" sz="1000" b="0" i="0" u="none" strike="noStrike" cap="none" spc="0" normalizeH="0" baseline="0" dirty="0">
              <a:ln>
                <a:noFill/>
              </a:ln>
              <a:solidFill>
                <a:schemeClr val="accent5"/>
              </a:solidFill>
              <a:effectLst/>
              <a:uFillTx/>
              <a:latin typeface="+mj-lt"/>
              <a:ea typeface="+mj-ea"/>
              <a:cs typeface="+mj-cs"/>
              <a:sym typeface="Calibri"/>
            </a:endParaRPr>
          </a:p>
        </p:txBody>
      </p:sp>
      <p:sp>
        <p:nvSpPr>
          <p:cNvPr id="17" name="Flowchart: Connector 16">
            <a:extLst>
              <a:ext uri="{FF2B5EF4-FFF2-40B4-BE49-F238E27FC236}">
                <a16:creationId xmlns:a16="http://schemas.microsoft.com/office/drawing/2014/main" xmlns="" id="{8A0340FA-653C-4F9B-BF36-CE5AB6964B0A}"/>
              </a:ext>
            </a:extLst>
          </p:cNvPr>
          <p:cNvSpPr/>
          <p:nvPr/>
        </p:nvSpPr>
        <p:spPr>
          <a:xfrm>
            <a:off x="8547065" y="2612054"/>
            <a:ext cx="151200" cy="151474"/>
          </a:xfrm>
          <a:prstGeom prst="flowChartConnector">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endParaRPr kumimoji="0" lang="en-GB" sz="100" b="0" i="0" u="none" strike="noStrike" cap="none" spc="0" normalizeH="0" baseline="0" dirty="0">
              <a:ln>
                <a:noFill/>
              </a:ln>
              <a:solidFill>
                <a:schemeClr val="accent5"/>
              </a:solidFill>
              <a:effectLst/>
              <a:uFillTx/>
              <a:latin typeface="+mj-lt"/>
              <a:ea typeface="+mj-ea"/>
              <a:cs typeface="+mj-cs"/>
              <a:sym typeface="Calibri"/>
            </a:endParaRPr>
          </a:p>
        </p:txBody>
      </p:sp>
      <p:sp>
        <p:nvSpPr>
          <p:cNvPr id="18" name="Flowchart: Connector 17">
            <a:extLst>
              <a:ext uri="{FF2B5EF4-FFF2-40B4-BE49-F238E27FC236}">
                <a16:creationId xmlns:a16="http://schemas.microsoft.com/office/drawing/2014/main" xmlns="" id="{FF39ED55-C29C-461A-827F-7C982793A8C1}"/>
              </a:ext>
            </a:extLst>
          </p:cNvPr>
          <p:cNvSpPr/>
          <p:nvPr/>
        </p:nvSpPr>
        <p:spPr>
          <a:xfrm>
            <a:off x="8508337" y="2394801"/>
            <a:ext cx="151200" cy="151474"/>
          </a:xfrm>
          <a:prstGeom prst="flowChartConnector">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endParaRPr kumimoji="0" lang="en-GB" sz="100" b="0" i="0" u="none" strike="noStrike" cap="none" spc="0" normalizeH="0" baseline="0" dirty="0">
              <a:ln>
                <a:noFill/>
              </a:ln>
              <a:solidFill>
                <a:schemeClr val="accent5"/>
              </a:solidFill>
              <a:effectLst/>
              <a:uFillTx/>
              <a:latin typeface="+mj-lt"/>
              <a:ea typeface="+mj-ea"/>
              <a:cs typeface="+mj-cs"/>
              <a:sym typeface="Calibri"/>
            </a:endParaRPr>
          </a:p>
        </p:txBody>
      </p:sp>
      <p:sp>
        <p:nvSpPr>
          <p:cNvPr id="19" name="Flowchart: Connector 18">
            <a:extLst>
              <a:ext uri="{FF2B5EF4-FFF2-40B4-BE49-F238E27FC236}">
                <a16:creationId xmlns:a16="http://schemas.microsoft.com/office/drawing/2014/main" xmlns="" id="{452E5B28-89F1-442C-B09A-A7CE16875841}"/>
              </a:ext>
            </a:extLst>
          </p:cNvPr>
          <p:cNvSpPr/>
          <p:nvPr/>
        </p:nvSpPr>
        <p:spPr>
          <a:xfrm>
            <a:off x="8699465" y="2459654"/>
            <a:ext cx="151200" cy="151474"/>
          </a:xfrm>
          <a:prstGeom prst="flowChartConnector">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endParaRPr kumimoji="0" lang="en-GB" sz="100" b="0" i="0" u="none" strike="noStrike" cap="none" spc="0" normalizeH="0" baseline="0" dirty="0">
              <a:ln>
                <a:noFill/>
              </a:ln>
              <a:solidFill>
                <a:schemeClr val="accent5"/>
              </a:solidFill>
              <a:effectLst/>
              <a:uFillTx/>
              <a:latin typeface="+mj-lt"/>
              <a:ea typeface="+mj-ea"/>
              <a:cs typeface="+mj-cs"/>
              <a:sym typeface="Calibri"/>
            </a:endParaRPr>
          </a:p>
        </p:txBody>
      </p:sp>
      <p:sp>
        <p:nvSpPr>
          <p:cNvPr id="20" name="Flowchart: Connector 19">
            <a:extLst>
              <a:ext uri="{FF2B5EF4-FFF2-40B4-BE49-F238E27FC236}">
                <a16:creationId xmlns:a16="http://schemas.microsoft.com/office/drawing/2014/main" xmlns="" id="{F838D69F-BA80-4385-99AF-6A9011B7743D}"/>
              </a:ext>
            </a:extLst>
          </p:cNvPr>
          <p:cNvSpPr/>
          <p:nvPr/>
        </p:nvSpPr>
        <p:spPr>
          <a:xfrm>
            <a:off x="8776209" y="2687791"/>
            <a:ext cx="151200" cy="151474"/>
          </a:xfrm>
          <a:prstGeom prst="flowChartConnector">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endParaRPr kumimoji="0" lang="en-GB" sz="100" b="0" i="0" u="none" strike="noStrike" cap="none" spc="0" normalizeH="0" baseline="0" dirty="0">
              <a:ln>
                <a:noFill/>
              </a:ln>
              <a:solidFill>
                <a:schemeClr val="accent5"/>
              </a:solidFill>
              <a:effectLst/>
              <a:uFillTx/>
              <a:latin typeface="+mj-lt"/>
              <a:ea typeface="+mj-ea"/>
              <a:cs typeface="+mj-cs"/>
              <a:sym typeface="Calibri"/>
            </a:endParaRPr>
          </a:p>
        </p:txBody>
      </p:sp>
      <p:cxnSp>
        <p:nvCxnSpPr>
          <p:cNvPr id="24" name="Straight Arrow Connector 23">
            <a:extLst>
              <a:ext uri="{FF2B5EF4-FFF2-40B4-BE49-F238E27FC236}">
                <a16:creationId xmlns:a16="http://schemas.microsoft.com/office/drawing/2014/main" xmlns="" id="{D82704EE-44FB-412E-A465-186DC7B7D541}"/>
              </a:ext>
            </a:extLst>
          </p:cNvPr>
          <p:cNvCxnSpPr>
            <a:cxnSpLocks/>
          </p:cNvCxnSpPr>
          <p:nvPr/>
        </p:nvCxnSpPr>
        <p:spPr>
          <a:xfrm flipV="1">
            <a:off x="8201909" y="2957491"/>
            <a:ext cx="457628" cy="927512"/>
          </a:xfrm>
          <a:prstGeom prst="straightConnector1">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3" name="Picture 2">
            <a:extLst>
              <a:ext uri="{FF2B5EF4-FFF2-40B4-BE49-F238E27FC236}">
                <a16:creationId xmlns:a16="http://schemas.microsoft.com/office/drawing/2014/main" xmlns="" id="{4FDE368C-2A03-407B-91D0-CCBEDD974065}"/>
              </a:ext>
            </a:extLst>
          </p:cNvPr>
          <p:cNvPicPr>
            <a:picLocks noChangeAspect="1"/>
          </p:cNvPicPr>
          <p:nvPr/>
        </p:nvPicPr>
        <p:blipFill>
          <a:blip r:embed="rId3"/>
          <a:stretch>
            <a:fillRect/>
          </a:stretch>
        </p:blipFill>
        <p:spPr>
          <a:xfrm>
            <a:off x="1124902" y="2358527"/>
            <a:ext cx="3533775" cy="2800350"/>
          </a:xfrm>
          <a:prstGeom prst="rect">
            <a:avLst/>
          </a:prstGeom>
        </p:spPr>
      </p:pic>
      <p:pic>
        <p:nvPicPr>
          <p:cNvPr id="8" name="Picture 7">
            <a:extLst>
              <a:ext uri="{FF2B5EF4-FFF2-40B4-BE49-F238E27FC236}">
                <a16:creationId xmlns:a16="http://schemas.microsoft.com/office/drawing/2014/main" xmlns="" id="{BEFEE54D-2172-45F5-BD8B-3768F653DEDF}"/>
              </a:ext>
            </a:extLst>
          </p:cNvPr>
          <p:cNvPicPr>
            <a:picLocks noChangeAspect="1"/>
          </p:cNvPicPr>
          <p:nvPr/>
        </p:nvPicPr>
        <p:blipFill rotWithShape="1">
          <a:blip r:embed="rId4"/>
          <a:srcRect/>
          <a:stretch/>
        </p:blipFill>
        <p:spPr>
          <a:xfrm>
            <a:off x="5776632" y="2394801"/>
            <a:ext cx="3581400" cy="2714625"/>
          </a:xfrm>
          <a:prstGeom prst="rect">
            <a:avLst/>
          </a:prstGeom>
        </p:spPr>
      </p:pic>
      <p:sp>
        <p:nvSpPr>
          <p:cNvPr id="21" name="Rectangle 20">
            <a:extLst>
              <a:ext uri="{FF2B5EF4-FFF2-40B4-BE49-F238E27FC236}">
                <a16:creationId xmlns:a16="http://schemas.microsoft.com/office/drawing/2014/main" xmlns="" id="{7423A44C-488A-4E88-BEC3-E99D23CDCF14}"/>
              </a:ext>
            </a:extLst>
          </p:cNvPr>
          <p:cNvSpPr/>
          <p:nvPr/>
        </p:nvSpPr>
        <p:spPr>
          <a:xfrm>
            <a:off x="1818957" y="1782597"/>
            <a:ext cx="2145663" cy="66171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chemeClr val="accent5"/>
                </a:solidFill>
                <a:effectLst/>
                <a:uFillTx/>
                <a:latin typeface="+mj-lt"/>
                <a:ea typeface="+mj-ea"/>
                <a:cs typeface="+mj-cs"/>
                <a:sym typeface="Calibri"/>
              </a:rPr>
              <a:t>Total Sales (2016/17)</a:t>
            </a:r>
            <a:endParaRPr kumimoji="0" lang="en-GB" sz="1600" i="0" u="none" strike="noStrike" cap="none" spc="0" normalizeH="0" baseline="0" dirty="0">
              <a:ln>
                <a:noFill/>
              </a:ln>
              <a:solidFill>
                <a:schemeClr val="accent5"/>
              </a:solidFill>
              <a:effectLst/>
              <a:uFillTx/>
              <a:latin typeface="+mj-lt"/>
              <a:ea typeface="+mj-ea"/>
              <a:cs typeface="+mj-cs"/>
              <a:sym typeface="Calibri"/>
            </a:endParaRPr>
          </a:p>
          <a:p>
            <a:pPr marL="0" marR="0" indent="0" algn="l" defTabSz="521437" rtl="0" fontAlgn="auto" latinLnBrk="0" hangingPunct="0">
              <a:lnSpc>
                <a:spcPct val="100000"/>
              </a:lnSpc>
              <a:spcBef>
                <a:spcPts val="0"/>
              </a:spcBef>
              <a:spcAft>
                <a:spcPts val="0"/>
              </a:spcAft>
              <a:buClrTx/>
              <a:buSzTx/>
              <a:buFontTx/>
              <a:buNone/>
              <a:tabLst/>
            </a:pPr>
            <a:endParaRPr kumimoji="0" lang="en-GB" sz="2100" b="0" i="0" u="none" strike="noStrike" cap="none" spc="0" normalizeH="0" baseline="0" dirty="0">
              <a:ln>
                <a:noFill/>
              </a:ln>
              <a:solidFill>
                <a:schemeClr val="accent5"/>
              </a:solidFill>
              <a:effectLst/>
              <a:uFillTx/>
              <a:latin typeface="+mj-lt"/>
              <a:ea typeface="+mj-ea"/>
              <a:cs typeface="+mj-cs"/>
              <a:sym typeface="Calibri"/>
            </a:endParaRPr>
          </a:p>
        </p:txBody>
      </p:sp>
      <p:sp>
        <p:nvSpPr>
          <p:cNvPr id="22" name="Rectangle 21">
            <a:extLst>
              <a:ext uri="{FF2B5EF4-FFF2-40B4-BE49-F238E27FC236}">
                <a16:creationId xmlns:a16="http://schemas.microsoft.com/office/drawing/2014/main" xmlns="" id="{EA539383-C034-43F2-B9C8-1059EBCCFC07}"/>
              </a:ext>
            </a:extLst>
          </p:cNvPr>
          <p:cNvSpPr/>
          <p:nvPr/>
        </p:nvSpPr>
        <p:spPr>
          <a:xfrm>
            <a:off x="1414665" y="5362881"/>
            <a:ext cx="1554939" cy="338552"/>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r>
              <a:rPr kumimoji="0" lang="en-GB" sz="1600" i="0" u="none" strike="noStrike" cap="none" spc="0" normalizeH="0" baseline="0" dirty="0">
                <a:ln>
                  <a:noFill/>
                </a:ln>
                <a:solidFill>
                  <a:schemeClr val="accent5"/>
                </a:solidFill>
                <a:effectLst/>
                <a:uFillTx/>
                <a:latin typeface="+mj-lt"/>
                <a:ea typeface="+mj-ea"/>
                <a:cs typeface="+mj-cs"/>
                <a:sym typeface="Calibri"/>
              </a:rPr>
              <a:t>National Lottery</a:t>
            </a:r>
            <a:endParaRPr kumimoji="0" lang="en-GB" sz="2100" b="0" i="0" u="none" strike="noStrike" cap="none" spc="0" normalizeH="0" baseline="0" dirty="0">
              <a:ln>
                <a:noFill/>
              </a:ln>
              <a:solidFill>
                <a:schemeClr val="accent5"/>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xmlns="" id="{5EA2EDD2-3B00-47BD-9C30-F9820EB19DFA}"/>
              </a:ext>
            </a:extLst>
          </p:cNvPr>
          <p:cNvSpPr/>
          <p:nvPr/>
        </p:nvSpPr>
        <p:spPr>
          <a:xfrm>
            <a:off x="3512819" y="5239771"/>
            <a:ext cx="1554939" cy="58477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r>
              <a:rPr kumimoji="0" lang="en-GB" sz="1600" i="0" u="none" strike="noStrike" cap="none" spc="0" normalizeH="0" baseline="0" dirty="0">
                <a:ln>
                  <a:noFill/>
                </a:ln>
                <a:solidFill>
                  <a:schemeClr val="accent5"/>
                </a:solidFill>
                <a:effectLst/>
                <a:uFillTx/>
                <a:latin typeface="+mj-lt"/>
                <a:ea typeface="+mj-ea"/>
                <a:cs typeface="+mj-cs"/>
                <a:sym typeface="Calibri"/>
              </a:rPr>
              <a:t>Large Society Lotteries</a:t>
            </a:r>
            <a:endParaRPr kumimoji="0" lang="en-GB" sz="2100" b="0" i="0" u="none" strike="noStrike" cap="none" spc="0" normalizeH="0" baseline="0" dirty="0">
              <a:ln>
                <a:noFill/>
              </a:ln>
              <a:solidFill>
                <a:schemeClr val="accent5"/>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xmlns="" id="{2982E160-AB54-4546-A559-C13D51916263}"/>
              </a:ext>
            </a:extLst>
          </p:cNvPr>
          <p:cNvSpPr/>
          <p:nvPr/>
        </p:nvSpPr>
        <p:spPr>
          <a:xfrm>
            <a:off x="6174361" y="5362881"/>
            <a:ext cx="1554939" cy="338552"/>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r>
              <a:rPr kumimoji="0" lang="en-GB" sz="1600" i="0" u="none" strike="noStrike" cap="none" spc="0" normalizeH="0" baseline="0" dirty="0">
                <a:ln>
                  <a:noFill/>
                </a:ln>
                <a:solidFill>
                  <a:schemeClr val="accent5"/>
                </a:solidFill>
                <a:effectLst/>
                <a:uFillTx/>
                <a:latin typeface="+mj-lt"/>
                <a:ea typeface="+mj-ea"/>
                <a:cs typeface="+mj-cs"/>
                <a:sym typeface="Calibri"/>
              </a:rPr>
              <a:t>National Lottery</a:t>
            </a:r>
            <a:endParaRPr kumimoji="0" lang="en-GB" sz="2100" b="0" i="0" u="none" strike="noStrike" cap="none" spc="0" normalizeH="0" baseline="0" dirty="0">
              <a:ln>
                <a:noFill/>
              </a:ln>
              <a:solidFill>
                <a:schemeClr val="accent5"/>
              </a:solidFill>
              <a:effectLst/>
              <a:uFillTx/>
              <a:latin typeface="+mj-lt"/>
              <a:ea typeface="+mj-ea"/>
              <a:cs typeface="+mj-cs"/>
              <a:sym typeface="Calibri"/>
            </a:endParaRPr>
          </a:p>
        </p:txBody>
      </p:sp>
      <p:sp>
        <p:nvSpPr>
          <p:cNvPr id="27" name="Rectangle 26">
            <a:extLst>
              <a:ext uri="{FF2B5EF4-FFF2-40B4-BE49-F238E27FC236}">
                <a16:creationId xmlns:a16="http://schemas.microsoft.com/office/drawing/2014/main" xmlns="" id="{EBE356D7-7DBE-4830-B62E-740EC5A41376}"/>
              </a:ext>
            </a:extLst>
          </p:cNvPr>
          <p:cNvSpPr/>
          <p:nvPr/>
        </p:nvSpPr>
        <p:spPr>
          <a:xfrm>
            <a:off x="8272515" y="5273750"/>
            <a:ext cx="1554939" cy="584773"/>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r>
              <a:rPr kumimoji="0" lang="en-GB" sz="1600" i="0" u="none" strike="noStrike" cap="none" spc="0" normalizeH="0" baseline="0" dirty="0">
                <a:ln>
                  <a:noFill/>
                </a:ln>
                <a:solidFill>
                  <a:schemeClr val="accent5"/>
                </a:solidFill>
                <a:effectLst/>
                <a:uFillTx/>
                <a:latin typeface="+mj-lt"/>
                <a:ea typeface="+mj-ea"/>
                <a:cs typeface="+mj-cs"/>
                <a:sym typeface="Calibri"/>
              </a:rPr>
              <a:t>Large Society Lotteries</a:t>
            </a:r>
            <a:endParaRPr kumimoji="0" lang="en-GB" sz="2100" b="0" i="0" u="none" strike="noStrike" cap="none" spc="0" normalizeH="0" baseline="0" dirty="0">
              <a:ln>
                <a:noFill/>
              </a:ln>
              <a:solidFill>
                <a:schemeClr val="accent5"/>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xmlns="" id="{6D46171E-E706-4E34-96F7-8949C77ACA43}"/>
              </a:ext>
            </a:extLst>
          </p:cNvPr>
          <p:cNvSpPr/>
          <p:nvPr/>
        </p:nvSpPr>
        <p:spPr>
          <a:xfrm>
            <a:off x="5533252" y="1782597"/>
            <a:ext cx="4635401" cy="661718"/>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r>
              <a:rPr kumimoji="0" lang="en-GB" sz="1600" b="1" i="0" u="none" strike="noStrike" cap="none" spc="0" normalizeH="0" baseline="0" dirty="0">
                <a:ln>
                  <a:noFill/>
                </a:ln>
                <a:solidFill>
                  <a:schemeClr val="accent5"/>
                </a:solidFill>
                <a:effectLst/>
                <a:uFillTx/>
                <a:latin typeface="+mj-lt"/>
                <a:ea typeface="+mj-ea"/>
                <a:cs typeface="+mj-cs"/>
                <a:sym typeface="Calibri"/>
              </a:rPr>
              <a:t>Total Contribution  to Good Causes (2016/17)</a:t>
            </a:r>
            <a:endParaRPr kumimoji="0" lang="en-GB" sz="1600" i="0" u="none" strike="noStrike" cap="none" spc="0" normalizeH="0" baseline="0" dirty="0">
              <a:ln>
                <a:noFill/>
              </a:ln>
              <a:solidFill>
                <a:schemeClr val="accent5"/>
              </a:solidFill>
              <a:effectLst/>
              <a:uFillTx/>
              <a:latin typeface="+mj-lt"/>
              <a:ea typeface="+mj-ea"/>
              <a:cs typeface="+mj-cs"/>
              <a:sym typeface="Calibri"/>
            </a:endParaRPr>
          </a:p>
          <a:p>
            <a:pPr marL="0" marR="0" indent="0" algn="l" defTabSz="521437" rtl="0" fontAlgn="auto" latinLnBrk="0" hangingPunct="0">
              <a:lnSpc>
                <a:spcPct val="100000"/>
              </a:lnSpc>
              <a:spcBef>
                <a:spcPts val="0"/>
              </a:spcBef>
              <a:spcAft>
                <a:spcPts val="0"/>
              </a:spcAft>
              <a:buClrTx/>
              <a:buSzTx/>
              <a:buFontTx/>
              <a:buNone/>
              <a:tabLst/>
            </a:pPr>
            <a:endParaRPr kumimoji="0" lang="en-GB" sz="2100" b="0" i="0" u="none" strike="noStrike" cap="none" spc="0" normalizeH="0" baseline="0" dirty="0">
              <a:ln>
                <a:noFill/>
              </a:ln>
              <a:solidFill>
                <a:schemeClr val="accent5"/>
              </a:solidFill>
              <a:effectLst/>
              <a:uFillTx/>
              <a:latin typeface="+mj-lt"/>
              <a:ea typeface="+mj-ea"/>
              <a:cs typeface="+mj-cs"/>
              <a:sym typeface="Calibri"/>
            </a:endParaRPr>
          </a:p>
        </p:txBody>
      </p:sp>
      <p:sp>
        <p:nvSpPr>
          <p:cNvPr id="13" name="Rectangle 12">
            <a:extLst>
              <a:ext uri="{FF2B5EF4-FFF2-40B4-BE49-F238E27FC236}">
                <a16:creationId xmlns:a16="http://schemas.microsoft.com/office/drawing/2014/main" xmlns="" id="{72D5E59A-1E42-4737-91A0-7AF83E80D961}"/>
              </a:ext>
            </a:extLst>
          </p:cNvPr>
          <p:cNvSpPr/>
          <p:nvPr/>
        </p:nvSpPr>
        <p:spPr>
          <a:xfrm>
            <a:off x="1134820" y="5428918"/>
            <a:ext cx="206477" cy="206478"/>
          </a:xfrm>
          <a:prstGeom prst="rect">
            <a:avLst/>
          </a:prstGeom>
          <a:solidFill>
            <a:srgbClr val="6D9EEB"/>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endParaRPr kumimoji="0" lang="en-GB" sz="2100" b="0" i="0" u="none" strike="noStrike" cap="none" spc="0" normalizeH="0" baseline="0">
              <a:ln>
                <a:noFill/>
              </a:ln>
              <a:solidFill>
                <a:schemeClr val="accent5"/>
              </a:solidFill>
              <a:effectLst/>
              <a:uFillTx/>
              <a:latin typeface="+mj-lt"/>
              <a:ea typeface="+mj-ea"/>
              <a:cs typeface="+mj-cs"/>
              <a:sym typeface="Calibri"/>
            </a:endParaRPr>
          </a:p>
        </p:txBody>
      </p:sp>
      <p:sp>
        <p:nvSpPr>
          <p:cNvPr id="29" name="Rectangle 28">
            <a:extLst>
              <a:ext uri="{FF2B5EF4-FFF2-40B4-BE49-F238E27FC236}">
                <a16:creationId xmlns:a16="http://schemas.microsoft.com/office/drawing/2014/main" xmlns="" id="{78334A8C-B574-4A8E-9C8B-340A69DBBD31}"/>
              </a:ext>
            </a:extLst>
          </p:cNvPr>
          <p:cNvSpPr/>
          <p:nvPr/>
        </p:nvSpPr>
        <p:spPr>
          <a:xfrm>
            <a:off x="3242470" y="5425531"/>
            <a:ext cx="206477" cy="206478"/>
          </a:xfrm>
          <a:prstGeom prst="rect">
            <a:avLst/>
          </a:prstGeom>
          <a:solidFill>
            <a:srgbClr val="FFE599"/>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endParaRPr kumimoji="0" lang="en-GB" sz="2100" b="0" i="0" u="none" strike="noStrike" cap="none" spc="0" normalizeH="0" baseline="0">
              <a:ln>
                <a:noFill/>
              </a:ln>
              <a:solidFill>
                <a:schemeClr val="accent5"/>
              </a:solidFill>
              <a:effectLst/>
              <a:uFillTx/>
              <a:latin typeface="+mj-lt"/>
              <a:ea typeface="+mj-ea"/>
              <a:cs typeface="+mj-cs"/>
              <a:sym typeface="Calibri"/>
            </a:endParaRPr>
          </a:p>
        </p:txBody>
      </p:sp>
      <p:sp>
        <p:nvSpPr>
          <p:cNvPr id="32" name="Rectangle 31">
            <a:extLst>
              <a:ext uri="{FF2B5EF4-FFF2-40B4-BE49-F238E27FC236}">
                <a16:creationId xmlns:a16="http://schemas.microsoft.com/office/drawing/2014/main" xmlns="" id="{A40645DF-35BE-44A0-928B-28AE6DA84CE7}"/>
              </a:ext>
            </a:extLst>
          </p:cNvPr>
          <p:cNvSpPr/>
          <p:nvPr/>
        </p:nvSpPr>
        <p:spPr>
          <a:xfrm>
            <a:off x="7994995" y="5421145"/>
            <a:ext cx="206477" cy="206478"/>
          </a:xfrm>
          <a:prstGeom prst="rect">
            <a:avLst/>
          </a:prstGeom>
          <a:solidFill>
            <a:srgbClr val="FFE599"/>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endParaRPr kumimoji="0" lang="en-GB" sz="2100" b="0" i="0" u="none" strike="noStrike" cap="none" spc="0" normalizeH="0" baseline="0">
              <a:ln>
                <a:noFill/>
              </a:ln>
              <a:solidFill>
                <a:schemeClr val="accent5"/>
              </a:solidFill>
              <a:effectLst/>
              <a:uFillTx/>
              <a:latin typeface="+mj-lt"/>
              <a:ea typeface="+mj-ea"/>
              <a:cs typeface="+mj-cs"/>
              <a:sym typeface="Calibri"/>
            </a:endParaRPr>
          </a:p>
        </p:txBody>
      </p:sp>
      <p:sp>
        <p:nvSpPr>
          <p:cNvPr id="33" name="Rectangle 32">
            <a:extLst>
              <a:ext uri="{FF2B5EF4-FFF2-40B4-BE49-F238E27FC236}">
                <a16:creationId xmlns:a16="http://schemas.microsoft.com/office/drawing/2014/main" xmlns="" id="{5B39B70F-656C-4D12-AF93-64C7376C4F48}"/>
              </a:ext>
            </a:extLst>
          </p:cNvPr>
          <p:cNvSpPr/>
          <p:nvPr/>
        </p:nvSpPr>
        <p:spPr>
          <a:xfrm>
            <a:off x="5920675" y="5425531"/>
            <a:ext cx="206477" cy="206478"/>
          </a:xfrm>
          <a:prstGeom prst="rect">
            <a:avLst/>
          </a:prstGeom>
          <a:solidFill>
            <a:srgbClr val="6D9EEB"/>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endParaRPr kumimoji="0" lang="en-GB" sz="2100" b="0" i="0" u="none" strike="noStrike" cap="none" spc="0" normalizeH="0" baseline="0">
              <a:ln>
                <a:noFill/>
              </a:ln>
              <a:solidFill>
                <a:schemeClr val="accent5"/>
              </a:solidFill>
              <a:effectLst/>
              <a:uFillTx/>
              <a:latin typeface="+mj-lt"/>
              <a:ea typeface="+mj-ea"/>
              <a:cs typeface="+mj-cs"/>
              <a:sym typeface="Calibri"/>
            </a:endParaRPr>
          </a:p>
        </p:txBody>
      </p:sp>
      <p:sp>
        <p:nvSpPr>
          <p:cNvPr id="30" name="Text Placeholder 1">
            <a:extLst>
              <a:ext uri="{FF2B5EF4-FFF2-40B4-BE49-F238E27FC236}">
                <a16:creationId xmlns:a16="http://schemas.microsoft.com/office/drawing/2014/main" xmlns="" id="{4D8B4173-D9BB-440E-B61B-78AA997AE8C6}"/>
              </a:ext>
            </a:extLst>
          </p:cNvPr>
          <p:cNvSpPr txBox="1">
            <a:spLocks/>
          </p:cNvSpPr>
          <p:nvPr/>
        </p:nvSpPr>
        <p:spPr>
          <a:xfrm>
            <a:off x="914190" y="675777"/>
            <a:ext cx="5696867" cy="554211"/>
          </a:xfrm>
          <a:prstGeom prst="rect">
            <a:avLst/>
          </a:prstGeom>
        </p:spPr>
        <p:txBody>
          <a:bodyPr anchor="t"/>
          <a:lstStyle>
            <a:lvl1pPr marL="0" marR="0" indent="0" algn="l" defTabSz="521437" rtl="0" eaLnBrk="1" latinLnBrk="0" hangingPunct="1">
              <a:lnSpc>
                <a:spcPct val="100000"/>
              </a:lnSpc>
              <a:spcBef>
                <a:spcPts val="800"/>
              </a:spcBef>
              <a:spcAft>
                <a:spcPts val="0"/>
              </a:spcAft>
              <a:buClrTx/>
              <a:buSzPct val="100000"/>
              <a:buFont typeface="Arial"/>
              <a:buNone/>
              <a:tabLst/>
              <a:defRPr sz="3000" b="1" i="0" u="none" strike="noStrike" cap="none" spc="0" baseline="0">
                <a:ln>
                  <a:noFill/>
                </a:ln>
                <a:solidFill>
                  <a:schemeClr val="accent1"/>
                </a:solidFill>
                <a:uFillTx/>
                <a:latin typeface="Arial" charset="0"/>
                <a:ea typeface="Arial" charset="0"/>
                <a:cs typeface="Arial" charset="0"/>
                <a:sym typeface="Calibri"/>
              </a:defRPr>
            </a:lvl1pPr>
            <a:lvl2pPr marL="888071" marR="0" indent="-366635" algn="l" defTabSz="521437" rtl="0" eaLnBrk="1" latinLnBrk="0" hangingPunct="1">
              <a:lnSpc>
                <a:spcPct val="100000"/>
              </a:lnSpc>
              <a:spcBef>
                <a:spcPts val="800"/>
              </a:spcBef>
              <a:spcAft>
                <a:spcPts val="0"/>
              </a:spcAft>
              <a:buClrTx/>
              <a:buSzPct val="100000"/>
              <a:buFont typeface="Arial"/>
              <a:buChar char="–"/>
              <a:tabLst/>
              <a:defRPr sz="2100" b="0" i="0" u="none" strike="noStrike" cap="none" spc="0" baseline="0">
                <a:ln>
                  <a:noFill/>
                </a:ln>
                <a:solidFill>
                  <a:schemeClr val="accent5"/>
                </a:solidFill>
                <a:uFillTx/>
                <a:latin typeface="Arial Hebrew" charset="-79"/>
                <a:ea typeface="Arial Hebrew" charset="-79"/>
                <a:cs typeface="Arial Hebrew" charset="-79"/>
                <a:sym typeface="Calibri"/>
              </a:defRPr>
            </a:lvl2pPr>
            <a:lvl3pPr marL="1390498" marR="0" indent="-347624" algn="l" defTabSz="521437" rtl="0" eaLnBrk="1" latinLnBrk="0" hangingPunct="1">
              <a:lnSpc>
                <a:spcPct val="100000"/>
              </a:lnSpc>
              <a:spcBef>
                <a:spcPts val="800"/>
              </a:spcBef>
              <a:spcAft>
                <a:spcPts val="0"/>
              </a:spcAft>
              <a:buClrTx/>
              <a:buSzPct val="100000"/>
              <a:buFont typeface="Arial"/>
              <a:buChar char="•"/>
              <a:tabLst/>
              <a:defRPr sz="2100" b="0" i="0" u="none" strike="noStrike" cap="none" spc="0" baseline="0">
                <a:ln>
                  <a:noFill/>
                </a:ln>
                <a:solidFill>
                  <a:schemeClr val="accent5"/>
                </a:solidFill>
                <a:uFillTx/>
                <a:latin typeface="Arial Hebrew" charset="-79"/>
                <a:ea typeface="Arial Hebrew" charset="-79"/>
                <a:cs typeface="Arial Hebrew" charset="-79"/>
                <a:sym typeface="Calibri"/>
              </a:defRPr>
            </a:lvl3pPr>
            <a:lvl4pPr marL="1972390" marR="0" indent="-408080" algn="l" defTabSz="521437" rtl="0" eaLnBrk="1" latinLnBrk="0" hangingPunct="1">
              <a:lnSpc>
                <a:spcPct val="100000"/>
              </a:lnSpc>
              <a:spcBef>
                <a:spcPts val="800"/>
              </a:spcBef>
              <a:spcAft>
                <a:spcPts val="0"/>
              </a:spcAft>
              <a:buClrTx/>
              <a:buSzPct val="100000"/>
              <a:buFont typeface="Arial"/>
              <a:buChar char="–"/>
              <a:tabLst/>
              <a:defRPr sz="2100" b="0" i="0" u="none" strike="noStrike" cap="none" spc="0" baseline="0">
                <a:ln>
                  <a:noFill/>
                </a:ln>
                <a:solidFill>
                  <a:schemeClr val="accent5"/>
                </a:solidFill>
                <a:uFillTx/>
                <a:latin typeface="Arial Hebrew" charset="-79"/>
                <a:ea typeface="Arial Hebrew" charset="-79"/>
                <a:cs typeface="Arial Hebrew" charset="-79"/>
                <a:sym typeface="Calibri"/>
              </a:defRPr>
            </a:lvl4pPr>
            <a:lvl5pPr marL="2493827" marR="0" indent="-408080" algn="l" defTabSz="521437" rtl="0" eaLnBrk="1" latinLnBrk="0" hangingPunct="1">
              <a:lnSpc>
                <a:spcPct val="100000"/>
              </a:lnSpc>
              <a:spcBef>
                <a:spcPts val="800"/>
              </a:spcBef>
              <a:spcAft>
                <a:spcPts val="0"/>
              </a:spcAft>
              <a:buClrTx/>
              <a:buSzPct val="100000"/>
              <a:buFont typeface="Arial"/>
              <a:buChar char="»"/>
              <a:tabLst/>
              <a:defRPr sz="2100" b="0" i="0" u="none" strike="noStrike" cap="none" spc="0" baseline="0">
                <a:ln>
                  <a:noFill/>
                </a:ln>
                <a:solidFill>
                  <a:schemeClr val="accent5"/>
                </a:solidFill>
                <a:uFillTx/>
                <a:latin typeface="Arial Hebrew" charset="-79"/>
                <a:ea typeface="Arial Hebrew" charset="-79"/>
                <a:cs typeface="Arial Hebrew" charset="-79"/>
                <a:sym typeface="Calibri"/>
              </a:defRPr>
            </a:lvl5pPr>
            <a:lvl6pPr marL="3015263"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6pPr>
            <a:lvl7pPr marL="3536700"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7pPr>
            <a:lvl8pPr marL="4058137"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8pPr>
            <a:lvl9pPr marL="4579573"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9pPr>
          </a:lstStyle>
          <a:p>
            <a:r>
              <a:rPr lang="en-GB" dirty="0"/>
              <a:t>The lotteries ecosystem</a:t>
            </a:r>
          </a:p>
        </p:txBody>
      </p:sp>
    </p:spTree>
    <p:extLst>
      <p:ext uri="{BB962C8B-B14F-4D97-AF65-F5344CB8AC3E}">
        <p14:creationId xmlns:p14="http://schemas.microsoft.com/office/powerpoint/2010/main" val="417720761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n 5">
            <a:extLst>
              <a:ext uri="{FF2B5EF4-FFF2-40B4-BE49-F238E27FC236}">
                <a16:creationId xmlns:a16="http://schemas.microsoft.com/office/drawing/2014/main" xmlns="" id="{75F39745-CF2C-456A-87AB-BC942039A0CB}"/>
              </a:ext>
            </a:extLst>
          </p:cNvPr>
          <p:cNvSpPr/>
          <p:nvPr/>
        </p:nvSpPr>
        <p:spPr>
          <a:xfrm>
            <a:off x="652372" y="7224849"/>
            <a:ext cx="206477" cy="206478"/>
          </a:xfrm>
          <a:prstGeom prst="sun">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521437" rtl="0" fontAlgn="auto" latinLnBrk="0" hangingPunct="0">
              <a:lnSpc>
                <a:spcPct val="100000"/>
              </a:lnSpc>
              <a:spcBef>
                <a:spcPts val="0"/>
              </a:spcBef>
              <a:spcAft>
                <a:spcPts val="0"/>
              </a:spcAft>
              <a:buClrTx/>
              <a:buSzTx/>
              <a:buFontTx/>
              <a:buNone/>
              <a:tabLst/>
            </a:pPr>
            <a:endParaRPr kumimoji="0" lang="en-GB" sz="2100" b="0" i="0" u="none" strike="noStrike" cap="none" spc="0" normalizeH="0" baseline="0">
              <a:ln>
                <a:noFill/>
              </a:ln>
              <a:solidFill>
                <a:schemeClr val="accent5"/>
              </a:solidFill>
              <a:effectLst/>
              <a:uFillTx/>
              <a:latin typeface="+mj-lt"/>
              <a:ea typeface="+mj-ea"/>
              <a:cs typeface="+mj-cs"/>
              <a:sym typeface="Calibri"/>
            </a:endParaRPr>
          </a:p>
        </p:txBody>
      </p:sp>
      <p:sp>
        <p:nvSpPr>
          <p:cNvPr id="7" name="Rectangle: Folded Corner 6">
            <a:extLst>
              <a:ext uri="{FF2B5EF4-FFF2-40B4-BE49-F238E27FC236}">
                <a16:creationId xmlns:a16="http://schemas.microsoft.com/office/drawing/2014/main" xmlns="" id="{98E3B626-0C19-4975-BB2C-B57AA61FD957}"/>
              </a:ext>
            </a:extLst>
          </p:cNvPr>
          <p:cNvSpPr/>
          <p:nvPr/>
        </p:nvSpPr>
        <p:spPr>
          <a:xfrm>
            <a:off x="914191" y="7176574"/>
            <a:ext cx="9920960" cy="303027"/>
          </a:xfrm>
          <a:prstGeom prst="foldedCorner">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000" dirty="0"/>
              <a:t>Source: </a:t>
            </a:r>
            <a:r>
              <a:rPr lang="en-GB" sz="1000" dirty="0">
                <a:hlinkClick r:id="rId3"/>
              </a:rPr>
              <a:t>https://www.gamblingcommission.gov.uk/Docs/Gambling-industry-statistics.xlsx</a:t>
            </a:r>
            <a:r>
              <a:rPr lang="en-GB" sz="1000" dirty="0"/>
              <a:t> </a:t>
            </a:r>
            <a:endParaRPr kumimoji="0" lang="en-GB" sz="1000" b="0" i="0" u="none" strike="noStrike" cap="none" spc="0" normalizeH="0" baseline="0" dirty="0">
              <a:ln>
                <a:noFill/>
              </a:ln>
              <a:solidFill>
                <a:schemeClr val="accent5"/>
              </a:solidFill>
              <a:effectLst/>
              <a:uFillTx/>
              <a:latin typeface="+mj-lt"/>
              <a:ea typeface="+mj-ea"/>
              <a:cs typeface="+mj-cs"/>
              <a:sym typeface="Calibri"/>
            </a:endParaRPr>
          </a:p>
        </p:txBody>
      </p:sp>
      <p:sp>
        <p:nvSpPr>
          <p:cNvPr id="22" name="Rectangle 21">
            <a:extLst>
              <a:ext uri="{FF2B5EF4-FFF2-40B4-BE49-F238E27FC236}">
                <a16:creationId xmlns:a16="http://schemas.microsoft.com/office/drawing/2014/main" xmlns="" id="{EA539383-C034-43F2-B9C8-1059EBCCFC07}"/>
              </a:ext>
            </a:extLst>
          </p:cNvPr>
          <p:cNvSpPr/>
          <p:nvPr/>
        </p:nvSpPr>
        <p:spPr>
          <a:xfrm>
            <a:off x="1182891" y="3953434"/>
            <a:ext cx="3433106" cy="1077216"/>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kumimoji="0" lang="en-GB" sz="1600" b="1" i="0" u="none" strike="noStrike" cap="none" spc="0" normalizeH="0" baseline="0" dirty="0">
                <a:ln>
                  <a:noFill/>
                </a:ln>
                <a:solidFill>
                  <a:schemeClr val="accent5"/>
                </a:solidFill>
                <a:effectLst/>
                <a:uFillTx/>
                <a:latin typeface="+mj-lt"/>
                <a:ea typeface="+mj-ea"/>
                <a:cs typeface="+mj-cs"/>
                <a:sym typeface="Calibri"/>
              </a:rPr>
              <a:t>Contributions </a:t>
            </a:r>
            <a:r>
              <a:rPr lang="en-GB" sz="1600" b="1" dirty="0"/>
              <a:t>to good causes from The National Lottery </a:t>
            </a:r>
            <a:r>
              <a:rPr lang="en-GB" sz="1600" dirty="0"/>
              <a:t>(Apr 2017 – Mar 2018) (1.5% increase from Apr 2016 – Mar 2017)</a:t>
            </a:r>
            <a:endParaRPr kumimoji="0" lang="en-GB" sz="2100" b="0" i="0" u="none" strike="noStrike" cap="none" spc="0" normalizeH="0" baseline="0" dirty="0">
              <a:ln>
                <a:noFill/>
              </a:ln>
              <a:solidFill>
                <a:schemeClr val="accent5"/>
              </a:solidFill>
              <a:effectLst/>
              <a:uFillTx/>
              <a:latin typeface="+mj-lt"/>
              <a:ea typeface="+mj-ea"/>
              <a:cs typeface="+mj-cs"/>
              <a:sym typeface="Calibri"/>
            </a:endParaRPr>
          </a:p>
        </p:txBody>
      </p:sp>
      <p:pic>
        <p:nvPicPr>
          <p:cNvPr id="4" name="Picture 3">
            <a:extLst>
              <a:ext uri="{FF2B5EF4-FFF2-40B4-BE49-F238E27FC236}">
                <a16:creationId xmlns:a16="http://schemas.microsoft.com/office/drawing/2014/main" xmlns="" id="{7FC14AF2-06F9-428C-B665-C9E6BC358262}"/>
              </a:ext>
            </a:extLst>
          </p:cNvPr>
          <p:cNvPicPr>
            <a:picLocks noChangeAspect="1"/>
          </p:cNvPicPr>
          <p:nvPr/>
        </p:nvPicPr>
        <p:blipFill>
          <a:blip r:embed="rId4"/>
          <a:stretch>
            <a:fillRect/>
          </a:stretch>
        </p:blipFill>
        <p:spPr>
          <a:xfrm>
            <a:off x="710747" y="2596919"/>
            <a:ext cx="3905250" cy="1066800"/>
          </a:xfrm>
          <a:prstGeom prst="rect">
            <a:avLst/>
          </a:prstGeom>
        </p:spPr>
      </p:pic>
      <p:pic>
        <p:nvPicPr>
          <p:cNvPr id="5" name="Picture 4">
            <a:extLst>
              <a:ext uri="{FF2B5EF4-FFF2-40B4-BE49-F238E27FC236}">
                <a16:creationId xmlns:a16="http://schemas.microsoft.com/office/drawing/2014/main" xmlns="" id="{824887B1-E121-4831-979A-91C21C81AEE4}"/>
              </a:ext>
            </a:extLst>
          </p:cNvPr>
          <p:cNvPicPr>
            <a:picLocks noChangeAspect="1"/>
          </p:cNvPicPr>
          <p:nvPr/>
        </p:nvPicPr>
        <p:blipFill>
          <a:blip r:embed="rId5"/>
          <a:stretch>
            <a:fillRect/>
          </a:stretch>
        </p:blipFill>
        <p:spPr>
          <a:xfrm>
            <a:off x="5874203" y="2615969"/>
            <a:ext cx="4095750" cy="1028700"/>
          </a:xfrm>
          <a:prstGeom prst="rect">
            <a:avLst/>
          </a:prstGeom>
        </p:spPr>
      </p:pic>
      <p:sp>
        <p:nvSpPr>
          <p:cNvPr id="30" name="Rectangle 29">
            <a:extLst>
              <a:ext uri="{FF2B5EF4-FFF2-40B4-BE49-F238E27FC236}">
                <a16:creationId xmlns:a16="http://schemas.microsoft.com/office/drawing/2014/main" xmlns="" id="{BD00EBE6-DB7E-4ABE-B526-CA52F03B36DA}"/>
              </a:ext>
            </a:extLst>
          </p:cNvPr>
          <p:cNvSpPr/>
          <p:nvPr/>
        </p:nvSpPr>
        <p:spPr>
          <a:xfrm>
            <a:off x="6205525" y="3953434"/>
            <a:ext cx="3433106" cy="1077216"/>
          </a:xfrm>
          <a:prstGeom prst="rect">
            <a:avLst/>
          </a:prstGeom>
          <a:solidFill>
            <a:srgbClr val="FFFFFF"/>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kumimoji="0" lang="en-GB" sz="1600" b="1" i="0" u="none" strike="noStrike" cap="none" spc="0" normalizeH="0" baseline="0" dirty="0">
                <a:ln>
                  <a:noFill/>
                </a:ln>
                <a:solidFill>
                  <a:schemeClr val="accent5"/>
                </a:solidFill>
                <a:effectLst/>
                <a:uFillTx/>
                <a:latin typeface="+mj-lt"/>
                <a:ea typeface="+mj-ea"/>
                <a:cs typeface="+mj-cs"/>
                <a:sym typeface="Calibri"/>
              </a:rPr>
              <a:t>Contributions </a:t>
            </a:r>
            <a:r>
              <a:rPr lang="en-GB" sz="1600" b="1" dirty="0"/>
              <a:t>to good causes from large society lotteries </a:t>
            </a:r>
            <a:r>
              <a:rPr lang="en-GB" sz="1600" dirty="0"/>
              <a:t>(Apr 2017 – Mar 2018) (</a:t>
            </a:r>
            <a:r>
              <a:rPr lang="en-GB" sz="1600" b="1" u="sng" dirty="0"/>
              <a:t>15.7% </a:t>
            </a:r>
            <a:r>
              <a:rPr lang="en-GB" sz="1600" dirty="0"/>
              <a:t>increase from Apr 2016 – Mar 2017)</a:t>
            </a:r>
            <a:endParaRPr kumimoji="0" lang="en-GB" sz="2100" b="0" i="0" u="none" strike="noStrike" cap="none" spc="0" normalizeH="0" baseline="0" dirty="0">
              <a:ln>
                <a:noFill/>
              </a:ln>
              <a:solidFill>
                <a:schemeClr val="accent5"/>
              </a:solidFill>
              <a:effectLst/>
              <a:uFillTx/>
              <a:latin typeface="+mj-lt"/>
              <a:ea typeface="+mj-ea"/>
              <a:cs typeface="+mj-cs"/>
              <a:sym typeface="Calibri"/>
            </a:endParaRPr>
          </a:p>
        </p:txBody>
      </p:sp>
      <p:sp>
        <p:nvSpPr>
          <p:cNvPr id="31" name="Text Placeholder 1">
            <a:extLst>
              <a:ext uri="{FF2B5EF4-FFF2-40B4-BE49-F238E27FC236}">
                <a16:creationId xmlns:a16="http://schemas.microsoft.com/office/drawing/2014/main" xmlns="" id="{0ED1293B-5089-4232-BABD-ACF4593029D8}"/>
              </a:ext>
            </a:extLst>
          </p:cNvPr>
          <p:cNvSpPr txBox="1">
            <a:spLocks/>
          </p:cNvSpPr>
          <p:nvPr/>
        </p:nvSpPr>
        <p:spPr>
          <a:xfrm>
            <a:off x="914190" y="675777"/>
            <a:ext cx="5696867" cy="554211"/>
          </a:xfrm>
          <a:prstGeom prst="rect">
            <a:avLst/>
          </a:prstGeom>
        </p:spPr>
        <p:txBody>
          <a:bodyPr anchor="t"/>
          <a:lstStyle>
            <a:lvl1pPr marL="0" marR="0" indent="0" algn="l" defTabSz="521437" rtl="0" eaLnBrk="1" latinLnBrk="0" hangingPunct="1">
              <a:lnSpc>
                <a:spcPct val="100000"/>
              </a:lnSpc>
              <a:spcBef>
                <a:spcPts val="800"/>
              </a:spcBef>
              <a:spcAft>
                <a:spcPts val="0"/>
              </a:spcAft>
              <a:buClrTx/>
              <a:buSzPct val="100000"/>
              <a:buFont typeface="Arial"/>
              <a:buNone/>
              <a:tabLst/>
              <a:defRPr sz="3000" b="1" i="0" u="none" strike="noStrike" cap="none" spc="0" baseline="0">
                <a:ln>
                  <a:noFill/>
                </a:ln>
                <a:solidFill>
                  <a:schemeClr val="accent1"/>
                </a:solidFill>
                <a:uFillTx/>
                <a:latin typeface="Arial" charset="0"/>
                <a:ea typeface="Arial" charset="0"/>
                <a:cs typeface="Arial" charset="0"/>
                <a:sym typeface="Calibri"/>
              </a:defRPr>
            </a:lvl1pPr>
            <a:lvl2pPr marL="888071" marR="0" indent="-366635" algn="l" defTabSz="521437" rtl="0" eaLnBrk="1" latinLnBrk="0" hangingPunct="1">
              <a:lnSpc>
                <a:spcPct val="100000"/>
              </a:lnSpc>
              <a:spcBef>
                <a:spcPts val="800"/>
              </a:spcBef>
              <a:spcAft>
                <a:spcPts val="0"/>
              </a:spcAft>
              <a:buClrTx/>
              <a:buSzPct val="100000"/>
              <a:buFont typeface="Arial"/>
              <a:buChar char="–"/>
              <a:tabLst/>
              <a:defRPr sz="2100" b="0" i="0" u="none" strike="noStrike" cap="none" spc="0" baseline="0">
                <a:ln>
                  <a:noFill/>
                </a:ln>
                <a:solidFill>
                  <a:schemeClr val="accent5"/>
                </a:solidFill>
                <a:uFillTx/>
                <a:latin typeface="Arial Hebrew" charset="-79"/>
                <a:ea typeface="Arial Hebrew" charset="-79"/>
                <a:cs typeface="Arial Hebrew" charset="-79"/>
                <a:sym typeface="Calibri"/>
              </a:defRPr>
            </a:lvl2pPr>
            <a:lvl3pPr marL="1390498" marR="0" indent="-347624" algn="l" defTabSz="521437" rtl="0" eaLnBrk="1" latinLnBrk="0" hangingPunct="1">
              <a:lnSpc>
                <a:spcPct val="100000"/>
              </a:lnSpc>
              <a:spcBef>
                <a:spcPts val="800"/>
              </a:spcBef>
              <a:spcAft>
                <a:spcPts val="0"/>
              </a:spcAft>
              <a:buClrTx/>
              <a:buSzPct val="100000"/>
              <a:buFont typeface="Arial"/>
              <a:buChar char="•"/>
              <a:tabLst/>
              <a:defRPr sz="2100" b="0" i="0" u="none" strike="noStrike" cap="none" spc="0" baseline="0">
                <a:ln>
                  <a:noFill/>
                </a:ln>
                <a:solidFill>
                  <a:schemeClr val="accent5"/>
                </a:solidFill>
                <a:uFillTx/>
                <a:latin typeface="Arial Hebrew" charset="-79"/>
                <a:ea typeface="Arial Hebrew" charset="-79"/>
                <a:cs typeface="Arial Hebrew" charset="-79"/>
                <a:sym typeface="Calibri"/>
              </a:defRPr>
            </a:lvl3pPr>
            <a:lvl4pPr marL="1972390" marR="0" indent="-408080" algn="l" defTabSz="521437" rtl="0" eaLnBrk="1" latinLnBrk="0" hangingPunct="1">
              <a:lnSpc>
                <a:spcPct val="100000"/>
              </a:lnSpc>
              <a:spcBef>
                <a:spcPts val="800"/>
              </a:spcBef>
              <a:spcAft>
                <a:spcPts val="0"/>
              </a:spcAft>
              <a:buClrTx/>
              <a:buSzPct val="100000"/>
              <a:buFont typeface="Arial"/>
              <a:buChar char="–"/>
              <a:tabLst/>
              <a:defRPr sz="2100" b="0" i="0" u="none" strike="noStrike" cap="none" spc="0" baseline="0">
                <a:ln>
                  <a:noFill/>
                </a:ln>
                <a:solidFill>
                  <a:schemeClr val="accent5"/>
                </a:solidFill>
                <a:uFillTx/>
                <a:latin typeface="Arial Hebrew" charset="-79"/>
                <a:ea typeface="Arial Hebrew" charset="-79"/>
                <a:cs typeface="Arial Hebrew" charset="-79"/>
                <a:sym typeface="Calibri"/>
              </a:defRPr>
            </a:lvl4pPr>
            <a:lvl5pPr marL="2493827" marR="0" indent="-408080" algn="l" defTabSz="521437" rtl="0" eaLnBrk="1" latinLnBrk="0" hangingPunct="1">
              <a:lnSpc>
                <a:spcPct val="100000"/>
              </a:lnSpc>
              <a:spcBef>
                <a:spcPts val="800"/>
              </a:spcBef>
              <a:spcAft>
                <a:spcPts val="0"/>
              </a:spcAft>
              <a:buClrTx/>
              <a:buSzPct val="100000"/>
              <a:buFont typeface="Arial"/>
              <a:buChar char="»"/>
              <a:tabLst/>
              <a:defRPr sz="2100" b="0" i="0" u="none" strike="noStrike" cap="none" spc="0" baseline="0">
                <a:ln>
                  <a:noFill/>
                </a:ln>
                <a:solidFill>
                  <a:schemeClr val="accent5"/>
                </a:solidFill>
                <a:uFillTx/>
                <a:latin typeface="Arial Hebrew" charset="-79"/>
                <a:ea typeface="Arial Hebrew" charset="-79"/>
                <a:cs typeface="Arial Hebrew" charset="-79"/>
                <a:sym typeface="Calibri"/>
              </a:defRPr>
            </a:lvl5pPr>
            <a:lvl6pPr marL="3015263"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6pPr>
            <a:lvl7pPr marL="3536700"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7pPr>
            <a:lvl8pPr marL="4058137"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8pPr>
            <a:lvl9pPr marL="4579573"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9pPr>
          </a:lstStyle>
          <a:p>
            <a:r>
              <a:rPr lang="en-GB" dirty="0"/>
              <a:t>The lotteries ecosystem</a:t>
            </a:r>
          </a:p>
        </p:txBody>
      </p:sp>
    </p:spTree>
    <p:extLst>
      <p:ext uri="{BB962C8B-B14F-4D97-AF65-F5344CB8AC3E}">
        <p14:creationId xmlns:p14="http://schemas.microsoft.com/office/powerpoint/2010/main" val="45106722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7AAE1A80-7914-40C3-9CA4-647AE4AB0F8E}"/>
              </a:ext>
            </a:extLst>
          </p:cNvPr>
          <p:cNvSpPr>
            <a:spLocks noGrp="1"/>
          </p:cNvSpPr>
          <p:nvPr>
            <p:ph type="body" sz="quarter" idx="12"/>
          </p:nvPr>
        </p:nvSpPr>
        <p:spPr>
          <a:xfrm>
            <a:off x="914190" y="675777"/>
            <a:ext cx="8935866" cy="554211"/>
          </a:xfrm>
        </p:spPr>
        <p:txBody>
          <a:bodyPr/>
          <a:lstStyle/>
          <a:p>
            <a:r>
              <a:rPr lang="en-GB" dirty="0"/>
              <a:t>The political dynamic: society lotteries since the Gambling Act 2005</a:t>
            </a:r>
          </a:p>
        </p:txBody>
      </p:sp>
      <p:graphicFrame>
        <p:nvGraphicFramePr>
          <p:cNvPr id="9" name="Diagram 8">
            <a:extLst>
              <a:ext uri="{FF2B5EF4-FFF2-40B4-BE49-F238E27FC236}">
                <a16:creationId xmlns:a16="http://schemas.microsoft.com/office/drawing/2014/main" xmlns="" id="{A81FB2D1-10F5-40A2-ADDD-F9D6CB4FFB5D}"/>
              </a:ext>
            </a:extLst>
          </p:cNvPr>
          <p:cNvGraphicFramePr/>
          <p:nvPr>
            <p:extLst>
              <p:ext uri="{D42A27DB-BD31-4B8C-83A1-F6EECF244321}">
                <p14:modId xmlns:p14="http://schemas.microsoft.com/office/powerpoint/2010/main" val="4213947985"/>
              </p:ext>
            </p:extLst>
          </p:nvPr>
        </p:nvGraphicFramePr>
        <p:xfrm>
          <a:off x="1239853" y="1614567"/>
          <a:ext cx="8289859" cy="5692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833516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DE67B774-CC01-46D3-B7C3-2C6F25583234}"/>
              </a:ext>
            </a:extLst>
          </p:cNvPr>
          <p:cNvSpPr>
            <a:spLocks noGrp="1"/>
          </p:cNvSpPr>
          <p:nvPr>
            <p:ph type="body" sz="quarter" idx="14"/>
          </p:nvPr>
        </p:nvSpPr>
        <p:spPr>
          <a:xfrm>
            <a:off x="576420" y="2969749"/>
            <a:ext cx="5303730" cy="4105547"/>
          </a:xfrm>
        </p:spPr>
        <p:txBody>
          <a:bodyPr numCol="1"/>
          <a:lstStyle/>
          <a:p>
            <a:pPr marL="228600" indent="-228600" fontAlgn="base">
              <a:buFont typeface="+mj-lt"/>
              <a:buAutoNum type="arabicPeriod"/>
            </a:pPr>
            <a:r>
              <a:rPr lang="en-GB" sz="1600" dirty="0"/>
              <a:t>Greater differentiation between large and small lotteries</a:t>
            </a:r>
          </a:p>
          <a:p>
            <a:pPr marL="228600" indent="-228600" fontAlgn="base">
              <a:buFont typeface="+mj-lt"/>
              <a:buAutoNum type="arabicPeriod"/>
            </a:pPr>
            <a:endParaRPr lang="en-GB" sz="1600" dirty="0"/>
          </a:p>
          <a:p>
            <a:pPr marL="228600" indent="-228600" fontAlgn="base">
              <a:buFont typeface="+mj-lt"/>
              <a:buAutoNum type="arabicPeriod"/>
            </a:pPr>
            <a:r>
              <a:rPr lang="en-GB" sz="1600" dirty="0"/>
              <a:t>Established (or large) should provide more to good causes.</a:t>
            </a:r>
          </a:p>
          <a:p>
            <a:pPr marL="228600" indent="-228600" fontAlgn="base">
              <a:buFont typeface="+mj-lt"/>
              <a:buAutoNum type="arabicPeriod"/>
            </a:pPr>
            <a:endParaRPr lang="en-GB" sz="1600" dirty="0"/>
          </a:p>
          <a:p>
            <a:pPr marL="228600" indent="-228600" fontAlgn="base">
              <a:buFont typeface="+mj-lt"/>
              <a:buAutoNum type="arabicPeriod"/>
            </a:pPr>
            <a:r>
              <a:rPr lang="en-GB" sz="1600" dirty="0"/>
              <a:t>Reintroduce the 35% cap on operating costs for largest lotteries.</a:t>
            </a:r>
          </a:p>
          <a:p>
            <a:pPr marL="228600" indent="-228600" fontAlgn="base">
              <a:buFont typeface="+mj-lt"/>
              <a:buAutoNum type="arabicPeriod"/>
            </a:pPr>
            <a:endParaRPr lang="en-GB" sz="1600" dirty="0"/>
          </a:p>
          <a:p>
            <a:pPr marL="228600" indent="-228600" fontAlgn="base">
              <a:buFont typeface="+mj-lt"/>
              <a:buAutoNum type="arabicPeriod"/>
            </a:pPr>
            <a:r>
              <a:rPr lang="en-GB" sz="1600" dirty="0"/>
              <a:t>A new class of umbrella lottery</a:t>
            </a:r>
          </a:p>
          <a:p>
            <a:pPr marL="228600" indent="-228600" fontAlgn="base">
              <a:buFont typeface="+mj-lt"/>
              <a:buAutoNum type="arabicPeriod"/>
            </a:pPr>
            <a:endParaRPr lang="en-GB" sz="1600" dirty="0"/>
          </a:p>
          <a:p>
            <a:pPr marL="228600" indent="-228600" fontAlgn="base">
              <a:buFont typeface="+mj-lt"/>
              <a:buAutoNum type="arabicPeriod"/>
            </a:pPr>
            <a:r>
              <a:rPr lang="en-GB" sz="1600" dirty="0"/>
              <a:t>Gambling Commission should review market</a:t>
            </a:r>
          </a:p>
        </p:txBody>
      </p:sp>
      <p:pic>
        <p:nvPicPr>
          <p:cNvPr id="5" name="Picture 4">
            <a:extLst>
              <a:ext uri="{FF2B5EF4-FFF2-40B4-BE49-F238E27FC236}">
                <a16:creationId xmlns:a16="http://schemas.microsoft.com/office/drawing/2014/main" xmlns="" id="{7C8C636C-4B9F-42E6-A698-66978A1E072F}"/>
              </a:ext>
            </a:extLst>
          </p:cNvPr>
          <p:cNvPicPr>
            <a:picLocks noChangeAspect="1"/>
          </p:cNvPicPr>
          <p:nvPr/>
        </p:nvPicPr>
        <p:blipFill rotWithShape="1">
          <a:blip r:embed="rId3"/>
          <a:srcRect l="48294" t="16942"/>
          <a:stretch/>
        </p:blipFill>
        <p:spPr>
          <a:xfrm>
            <a:off x="6653701" y="3743788"/>
            <a:ext cx="3450579" cy="3636633"/>
          </a:xfrm>
          <a:prstGeom prst="rect">
            <a:avLst/>
          </a:prstGeom>
        </p:spPr>
      </p:pic>
      <p:pic>
        <p:nvPicPr>
          <p:cNvPr id="6" name="Picture 5">
            <a:extLst>
              <a:ext uri="{FF2B5EF4-FFF2-40B4-BE49-F238E27FC236}">
                <a16:creationId xmlns:a16="http://schemas.microsoft.com/office/drawing/2014/main" xmlns="" id="{F44BD7F8-DB87-49F4-B5A6-E26657DC5BCB}"/>
              </a:ext>
            </a:extLst>
          </p:cNvPr>
          <p:cNvPicPr>
            <a:picLocks noChangeAspect="1"/>
          </p:cNvPicPr>
          <p:nvPr/>
        </p:nvPicPr>
        <p:blipFill rotWithShape="1">
          <a:blip r:embed="rId4"/>
          <a:srcRect l="6160" r="6603"/>
          <a:stretch/>
        </p:blipFill>
        <p:spPr>
          <a:xfrm>
            <a:off x="6653701" y="231424"/>
            <a:ext cx="3450579" cy="3285302"/>
          </a:xfrm>
          <a:prstGeom prst="rect">
            <a:avLst/>
          </a:prstGeom>
        </p:spPr>
      </p:pic>
      <p:sp>
        <p:nvSpPr>
          <p:cNvPr id="8" name="Text Placeholder 2">
            <a:extLst>
              <a:ext uri="{FF2B5EF4-FFF2-40B4-BE49-F238E27FC236}">
                <a16:creationId xmlns:a16="http://schemas.microsoft.com/office/drawing/2014/main" xmlns="" id="{9ABBCE6A-627E-4170-89C0-C43CCD48FBD6}"/>
              </a:ext>
            </a:extLst>
          </p:cNvPr>
          <p:cNvSpPr>
            <a:spLocks noGrp="1"/>
          </p:cNvSpPr>
          <p:nvPr>
            <p:ph type="body" sz="quarter" idx="12"/>
          </p:nvPr>
        </p:nvSpPr>
        <p:spPr>
          <a:xfrm>
            <a:off x="510987" y="459556"/>
            <a:ext cx="6007044" cy="554211"/>
          </a:xfrm>
        </p:spPr>
        <p:txBody>
          <a:bodyPr/>
          <a:lstStyle/>
          <a:p>
            <a:r>
              <a:rPr lang="en-GB" dirty="0"/>
              <a:t>Parliamentary scrutiny</a:t>
            </a:r>
          </a:p>
        </p:txBody>
      </p:sp>
      <p:sp>
        <p:nvSpPr>
          <p:cNvPr id="3" name="Text Placeholder 2">
            <a:extLst>
              <a:ext uri="{FF2B5EF4-FFF2-40B4-BE49-F238E27FC236}">
                <a16:creationId xmlns:a16="http://schemas.microsoft.com/office/drawing/2014/main" xmlns="" id="{0058A299-AD6A-41F8-8205-4CF24536A65C}"/>
              </a:ext>
            </a:extLst>
          </p:cNvPr>
          <p:cNvSpPr>
            <a:spLocks noGrp="1"/>
          </p:cNvSpPr>
          <p:nvPr>
            <p:ph type="body" sz="quarter" idx="13"/>
          </p:nvPr>
        </p:nvSpPr>
        <p:spPr>
          <a:xfrm>
            <a:off x="576420" y="1596969"/>
            <a:ext cx="4470593" cy="554211"/>
          </a:xfrm>
        </p:spPr>
        <p:txBody>
          <a:bodyPr/>
          <a:lstStyle/>
          <a:p>
            <a:r>
              <a:rPr lang="en-GB" dirty="0"/>
              <a:t>Committee recommendations – July 2014</a:t>
            </a:r>
          </a:p>
          <a:p>
            <a:endParaRPr lang="en-GB" dirty="0"/>
          </a:p>
        </p:txBody>
      </p:sp>
    </p:spTree>
    <p:extLst>
      <p:ext uri="{BB962C8B-B14F-4D97-AF65-F5344CB8AC3E}">
        <p14:creationId xmlns:p14="http://schemas.microsoft.com/office/powerpoint/2010/main" val="341197209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xmlns="" id="{D4789DE3-6A7B-4C4E-A90C-1C4D2157A16E}"/>
              </a:ext>
            </a:extLst>
          </p:cNvPr>
          <p:cNvSpPr txBox="1">
            <a:spLocks/>
          </p:cNvSpPr>
          <p:nvPr/>
        </p:nvSpPr>
        <p:spPr>
          <a:xfrm>
            <a:off x="764158" y="401091"/>
            <a:ext cx="8635393" cy="554211"/>
          </a:xfrm>
          <a:prstGeom prst="rect">
            <a:avLst/>
          </a:prstGeom>
        </p:spPr>
        <p:txBody>
          <a:bodyPr/>
          <a:lstStyle>
            <a:lvl1pPr marL="391077" marR="0" indent="-391077"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1pPr>
            <a:lvl2pPr marL="888071" marR="0" indent="-366635"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2pPr>
            <a:lvl3pPr marL="1390498" marR="0" indent="-347624"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3pPr>
            <a:lvl4pPr marL="1972390"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4pPr>
            <a:lvl5pPr marL="2493827"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5pPr>
            <a:lvl6pPr marL="3015263"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6pPr>
            <a:lvl7pPr marL="3536700"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7pPr>
            <a:lvl8pPr marL="4058137"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8pPr>
            <a:lvl9pPr marL="4579573"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9pPr>
          </a:lstStyle>
          <a:p>
            <a:pPr marL="0" indent="0">
              <a:buNone/>
            </a:pPr>
            <a:r>
              <a:rPr lang="en-GB" sz="3000" b="1" dirty="0">
                <a:solidFill>
                  <a:schemeClr val="bg1"/>
                </a:solidFill>
              </a:rPr>
              <a:t>A decade on from the Gambling Act 2005, DCMS launch wide ranging call for evidence on Lotteries</a:t>
            </a:r>
          </a:p>
        </p:txBody>
      </p:sp>
      <p:sp>
        <p:nvSpPr>
          <p:cNvPr id="10" name="Text Placeholder 4">
            <a:extLst>
              <a:ext uri="{FF2B5EF4-FFF2-40B4-BE49-F238E27FC236}">
                <a16:creationId xmlns:a16="http://schemas.microsoft.com/office/drawing/2014/main" xmlns="" id="{800B6B52-7814-467C-A77C-8827C4FFC287}"/>
              </a:ext>
            </a:extLst>
          </p:cNvPr>
          <p:cNvSpPr txBox="1">
            <a:spLocks/>
          </p:cNvSpPr>
          <p:nvPr/>
        </p:nvSpPr>
        <p:spPr>
          <a:xfrm>
            <a:off x="764158" y="2264607"/>
            <a:ext cx="4470593" cy="1534348"/>
          </a:xfrm>
          <a:prstGeom prst="rect">
            <a:avLst/>
          </a:prstGeom>
        </p:spPr>
        <p:txBody>
          <a:bodyPr/>
          <a:lstStyle>
            <a:lvl1pPr marL="391077" marR="0" indent="-391077"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1pPr>
            <a:lvl2pPr marL="888071" marR="0" indent="-366635"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2pPr>
            <a:lvl3pPr marL="1390498" marR="0" indent="-347624"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3pPr>
            <a:lvl4pPr marL="1972390"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4pPr>
            <a:lvl5pPr marL="2493827"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5pPr>
            <a:lvl6pPr marL="3015263"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6pPr>
            <a:lvl7pPr marL="3536700"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7pPr>
            <a:lvl8pPr marL="4058137"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8pPr>
            <a:lvl9pPr marL="4579573"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9pPr>
          </a:lstStyle>
          <a:p>
            <a:pPr marL="0" indent="0">
              <a:buNone/>
            </a:pPr>
            <a:r>
              <a:rPr lang="en-GB" sz="1600" dirty="0">
                <a:solidFill>
                  <a:schemeClr val="bg1"/>
                </a:solidFill>
              </a:rPr>
              <a:t>“The Government is committed to ensuring that all lotteries are able to maintain and grow their share of the market for good causes while upholding player protection. We are also committed to maintaining the health of the National Lottery.”</a:t>
            </a:r>
          </a:p>
        </p:txBody>
      </p:sp>
      <p:pic>
        <p:nvPicPr>
          <p:cNvPr id="11" name="Picture 10">
            <a:extLst>
              <a:ext uri="{FF2B5EF4-FFF2-40B4-BE49-F238E27FC236}">
                <a16:creationId xmlns:a16="http://schemas.microsoft.com/office/drawing/2014/main" xmlns="" id="{ECF93D9B-927B-496C-B9D4-A59CD5D9E8DE}"/>
              </a:ext>
            </a:extLst>
          </p:cNvPr>
          <p:cNvPicPr>
            <a:picLocks noChangeAspect="1"/>
          </p:cNvPicPr>
          <p:nvPr/>
        </p:nvPicPr>
        <p:blipFill rotWithShape="1">
          <a:blip r:embed="rId2"/>
          <a:srcRect l="9183" r="9902"/>
          <a:stretch/>
        </p:blipFill>
        <p:spPr>
          <a:xfrm>
            <a:off x="6020113" y="2259704"/>
            <a:ext cx="3790830" cy="4433817"/>
          </a:xfrm>
          <a:prstGeom prst="rect">
            <a:avLst/>
          </a:prstGeom>
          <a:effectLst>
            <a:innerShdw blurRad="63500" dist="50800" dir="2700000">
              <a:prstClr val="black">
                <a:alpha val="50000"/>
              </a:prstClr>
            </a:innerShdw>
          </a:effectLst>
        </p:spPr>
      </p:pic>
    </p:spTree>
    <p:extLst>
      <p:ext uri="{BB962C8B-B14F-4D97-AF65-F5344CB8AC3E}">
        <p14:creationId xmlns:p14="http://schemas.microsoft.com/office/powerpoint/2010/main" val="215255059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xmlns="" id="{D4789DE3-6A7B-4C4E-A90C-1C4D2157A16E}"/>
              </a:ext>
            </a:extLst>
          </p:cNvPr>
          <p:cNvSpPr txBox="1">
            <a:spLocks/>
          </p:cNvSpPr>
          <p:nvPr/>
        </p:nvSpPr>
        <p:spPr>
          <a:xfrm>
            <a:off x="764158" y="401091"/>
            <a:ext cx="8635393" cy="554211"/>
          </a:xfrm>
          <a:prstGeom prst="rect">
            <a:avLst/>
          </a:prstGeom>
        </p:spPr>
        <p:txBody>
          <a:bodyPr/>
          <a:lstStyle>
            <a:lvl1pPr marL="391077" marR="0" indent="-391077"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1pPr>
            <a:lvl2pPr marL="888071" marR="0" indent="-366635"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2pPr>
            <a:lvl3pPr marL="1390498" marR="0" indent="-347624"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3pPr>
            <a:lvl4pPr marL="1972390"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4pPr>
            <a:lvl5pPr marL="2493827"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5pPr>
            <a:lvl6pPr marL="3015263"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6pPr>
            <a:lvl7pPr marL="3536700"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7pPr>
            <a:lvl8pPr marL="4058137"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8pPr>
            <a:lvl9pPr marL="4579573" marR="0" indent="-408080" algn="l" defTabSz="521437" rtl="0" eaLnBrk="1" latinLnBrk="0" hangingPunct="1">
              <a:lnSpc>
                <a:spcPct val="100000"/>
              </a:lnSpc>
              <a:spcBef>
                <a:spcPts val="800"/>
              </a:spcBef>
              <a:spcAft>
                <a:spcPts val="0"/>
              </a:spcAft>
              <a:buClrTx/>
              <a:buSzPct val="100000"/>
              <a:buFont typeface="Arial"/>
              <a:buChar char="•"/>
              <a:tabLst/>
              <a:defRPr sz="3600" b="0" i="0" u="none" strike="noStrike" cap="none" spc="0" baseline="0">
                <a:ln>
                  <a:noFill/>
                </a:ln>
                <a:solidFill>
                  <a:schemeClr val="accent5"/>
                </a:solidFill>
                <a:uFillTx/>
                <a:latin typeface="+mj-lt"/>
                <a:ea typeface="+mj-ea"/>
                <a:cs typeface="+mj-cs"/>
                <a:sym typeface="Calibri"/>
              </a:defRPr>
            </a:lvl9pPr>
          </a:lstStyle>
          <a:p>
            <a:pPr marL="0" indent="0">
              <a:buNone/>
            </a:pPr>
            <a:r>
              <a:rPr lang="en-GB" sz="3000" b="1" dirty="0">
                <a:solidFill>
                  <a:schemeClr val="bg1"/>
                </a:solidFill>
              </a:rPr>
              <a:t>Whilst society lotteries lobby for deregulation</a:t>
            </a:r>
          </a:p>
        </p:txBody>
      </p:sp>
      <p:pic>
        <p:nvPicPr>
          <p:cNvPr id="5" name="Picture 4">
            <a:extLst>
              <a:ext uri="{FF2B5EF4-FFF2-40B4-BE49-F238E27FC236}">
                <a16:creationId xmlns:a16="http://schemas.microsoft.com/office/drawing/2014/main" xmlns="" id="{7F6E10AB-290D-45CF-BAE7-00E898F1B380}"/>
              </a:ext>
            </a:extLst>
          </p:cNvPr>
          <p:cNvPicPr>
            <a:picLocks noChangeAspect="1"/>
          </p:cNvPicPr>
          <p:nvPr/>
        </p:nvPicPr>
        <p:blipFill>
          <a:blip r:embed="rId2"/>
          <a:stretch>
            <a:fillRect/>
          </a:stretch>
        </p:blipFill>
        <p:spPr>
          <a:xfrm>
            <a:off x="764158" y="1479718"/>
            <a:ext cx="5367654" cy="1360500"/>
          </a:xfrm>
          <a:prstGeom prst="rect">
            <a:avLst/>
          </a:prstGeom>
        </p:spPr>
      </p:pic>
      <p:pic>
        <p:nvPicPr>
          <p:cNvPr id="6" name="Picture 5">
            <a:extLst>
              <a:ext uri="{FF2B5EF4-FFF2-40B4-BE49-F238E27FC236}">
                <a16:creationId xmlns:a16="http://schemas.microsoft.com/office/drawing/2014/main" xmlns="" id="{EE5C1AF2-1503-4666-A39C-3BDA68412569}"/>
              </a:ext>
            </a:extLst>
          </p:cNvPr>
          <p:cNvPicPr>
            <a:picLocks noChangeAspect="1"/>
          </p:cNvPicPr>
          <p:nvPr/>
        </p:nvPicPr>
        <p:blipFill>
          <a:blip r:embed="rId3"/>
          <a:stretch>
            <a:fillRect/>
          </a:stretch>
        </p:blipFill>
        <p:spPr>
          <a:xfrm>
            <a:off x="4348232" y="4640740"/>
            <a:ext cx="5367655" cy="1178432"/>
          </a:xfrm>
          <a:prstGeom prst="rect">
            <a:avLst/>
          </a:prstGeom>
        </p:spPr>
      </p:pic>
      <p:pic>
        <p:nvPicPr>
          <p:cNvPr id="7" name="Picture 6">
            <a:extLst>
              <a:ext uri="{FF2B5EF4-FFF2-40B4-BE49-F238E27FC236}">
                <a16:creationId xmlns:a16="http://schemas.microsoft.com/office/drawing/2014/main" xmlns="" id="{85BB962E-14DA-4AC8-AF1F-7D18FE329C6B}"/>
              </a:ext>
            </a:extLst>
          </p:cNvPr>
          <p:cNvPicPr>
            <a:picLocks noChangeAspect="1"/>
          </p:cNvPicPr>
          <p:nvPr/>
        </p:nvPicPr>
        <p:blipFill>
          <a:blip r:embed="rId4"/>
          <a:stretch>
            <a:fillRect/>
          </a:stretch>
        </p:blipFill>
        <p:spPr>
          <a:xfrm>
            <a:off x="2560350" y="3164191"/>
            <a:ext cx="5043007" cy="1122135"/>
          </a:xfrm>
          <a:prstGeom prst="rect">
            <a:avLst/>
          </a:prstGeom>
        </p:spPr>
      </p:pic>
    </p:spTree>
    <p:extLst>
      <p:ext uri="{BB962C8B-B14F-4D97-AF65-F5344CB8AC3E}">
        <p14:creationId xmlns:p14="http://schemas.microsoft.com/office/powerpoint/2010/main" val="2932995128"/>
      </p:ext>
    </p:extLst>
  </p:cSld>
  <p:clrMapOvr>
    <a:masterClrMapping/>
  </p:clrMapOvr>
  <p:transition spd="med"/>
</p:sld>
</file>

<file path=ppt/theme/theme1.xml><?xml version="1.0" encoding="utf-8"?>
<a:theme xmlns:a="http://schemas.openxmlformats.org/drawingml/2006/main" name="Office Theme">
  <a:themeElements>
    <a:clrScheme name="Instinctif Partners">
      <a:dk1>
        <a:srgbClr val="565A5C"/>
      </a:dk1>
      <a:lt1>
        <a:srgbClr val="FFFFFF"/>
      </a:lt1>
      <a:dk2>
        <a:srgbClr val="A7A7A7"/>
      </a:dk2>
      <a:lt2>
        <a:srgbClr val="535353"/>
      </a:lt2>
      <a:accent1>
        <a:srgbClr val="5A245A"/>
      </a:accent1>
      <a:accent2>
        <a:srgbClr val="1E9D8B"/>
      </a:accent2>
      <a:accent3>
        <a:srgbClr val="3DB7E4"/>
      </a:accent3>
      <a:accent4>
        <a:srgbClr val="DA3D7E"/>
      </a:accent4>
      <a:accent5>
        <a:srgbClr val="565A5C"/>
      </a:accent5>
      <a:accent6>
        <a:srgbClr val="FF5800"/>
      </a:accent6>
      <a:hlink>
        <a:srgbClr val="5A245A"/>
      </a:hlink>
      <a:folHlink>
        <a:srgbClr val="565A5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chemeClr val="accent5"/>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chemeClr val="accent5"/>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xmlns="" name="IP_LONDON_PPT_A4_Template (2)" id="{6FF54B9A-ACEB-4DD6-9F38-815FAF0B02BB}" vid="{CBBD2F9D-AC95-4EDB-AF28-05F4FAE4BA52}"/>
    </a:ext>
  </a:extLst>
</a:theme>
</file>

<file path=ppt/theme/theme2.xml><?xml version="1.0" encoding="utf-8"?>
<a:theme xmlns:a="http://schemas.openxmlformats.org/drawingml/2006/main" name="Office Theme">
  <a:themeElements>
    <a:clrScheme name="Office Theme">
      <a:dk1>
        <a:srgbClr val="565A5C"/>
      </a:dk1>
      <a:lt1>
        <a:srgbClr val="5C2306"/>
      </a:lt1>
      <a:dk2>
        <a:srgbClr val="A7A7A7"/>
      </a:dk2>
      <a:lt2>
        <a:srgbClr val="535353"/>
      </a:lt2>
      <a:accent1>
        <a:srgbClr val="5A245A"/>
      </a:accent1>
      <a:accent2>
        <a:srgbClr val="1E9D8B"/>
      </a:accent2>
      <a:accent3>
        <a:srgbClr val="3DB7E4"/>
      </a:accent3>
      <a:accent4>
        <a:srgbClr val="DA3D7E"/>
      </a:accent4>
      <a:accent5>
        <a:srgbClr val="565A5C"/>
      </a:accent5>
      <a:accent6>
        <a:srgbClr val="FF5800"/>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chemeClr val="accent5"/>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52143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chemeClr val="accent5"/>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IP_LONDON_PPT_A4_Template PURPLE</Template>
  <TotalTime>0</TotalTime>
  <Words>764</Words>
  <Application>Microsoft Office PowerPoint</Application>
  <PresentationFormat>Benutzerdefiniert</PresentationFormat>
  <Paragraphs>103</Paragraphs>
  <Slides>14</Slides>
  <Notes>7</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Fetherston-Dilke</dc:creator>
  <cp:lastModifiedBy>Glasenapp</cp:lastModifiedBy>
  <cp:revision>42</cp:revision>
  <cp:lastPrinted>2016-05-06T09:43:44Z</cp:lastPrinted>
  <dcterms:created xsi:type="dcterms:W3CDTF">2018-12-03T13:32:31Z</dcterms:created>
  <dcterms:modified xsi:type="dcterms:W3CDTF">2018-12-05T19:48:23Z</dcterms:modified>
</cp:coreProperties>
</file>