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7" r:id="rId2"/>
    <p:sldId id="308" r:id="rId3"/>
    <p:sldId id="26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 showGuides="1">
      <p:cViewPr varScale="1">
        <p:scale>
          <a:sx n="110" d="100"/>
          <a:sy n="110" d="100"/>
        </p:scale>
        <p:origin x="63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1B49A-374F-44FA-B589-E5BEE1E1B367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4A6AA-0BCE-44E7-920A-0C6B4B6087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00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DFB31-0F00-42EA-B050-9BAE453EAE9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38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4BE8F-773D-43E0-A0CB-789B9671F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63DDE6-A5A8-4DCD-8527-D56EF8A53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29A547-3CC3-4186-A3B9-F9688E77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12CAC6-F32C-4F33-AE2D-E5D8F7E4D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8CD4F7-25A5-4626-BBC0-A8093F9E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16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4CDC6-2502-4E60-905F-5C06E3DB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4C0782-743F-4F9B-8FC0-C4F3BDD54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AE86F6-6BCA-46B7-91AA-6AAD90F8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2475C7-B020-45F8-AEED-24AF717C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908E3B-2F8D-48D9-9EA3-A9723897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7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B4C0D3-29FF-4D4B-B5E6-CF55A7ECB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95AA42-A1D1-44AF-9444-8B1659B4B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F51706-CDAA-47BC-93FA-81E5B250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6A3A84-C8D8-4191-B243-1E2D682C8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0FCB4D-0A5F-4D59-B4C9-098241FD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294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2000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9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9000"/>
            <a:ext cx="109220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512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1E405-251B-4E01-8ED6-0DDC3DBB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96F6CF-EF80-4880-B591-ABA7D25A5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11F5C9-E45D-4530-8A47-614C4BD5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E52823-F5E9-42B4-ABEC-3AA0EB95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EE0D60-7A34-4DE1-A276-FB22274C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01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C4054F-D2BD-4C5D-802D-4139CBE7B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E9CDF3-2BC9-4B80-A830-26DE89CB2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02D2F-1497-452F-BB64-8678AA7A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94ABF6-D982-4E29-953A-B5C09FFC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C68033-EEA3-479D-B20B-748B0A2D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65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529E7-470B-4A69-BDFF-9278FFC87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6656F8-5B96-418E-A41E-08A6E14E9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B9A212-5D5C-46A9-BF4A-90D387777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2BDBC2-6CA8-42A9-ACCB-906086C5D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18C4B7-F7FC-43DE-B020-CCFC60F6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4DE098-67C9-4EA5-8B96-F16802B5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26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2A021-7DF3-44DE-B4D6-C76A6CED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BB1E02-04FF-4EC3-928A-25186CFAC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50CD88-CD50-4F68-86C1-69A1D3E64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5BC32B-8A6D-492D-83EB-BA0AA287E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9E558AD-A2B6-459C-91A7-5FC45BC39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0F6831-5778-4F6A-A5BE-127C842B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BE16FDC-56F6-4B68-B42E-23BC9C67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250D6D-C7AC-482A-B662-915AA333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46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DC0C5-B1F7-4CB9-97E0-D09F38EC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558BD8-6929-4404-BF70-97400A99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857847-2E56-4E79-B7B4-0EBE91D2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B1F557-D01F-4C38-826D-D6E290A9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88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B24BC39-00B6-426D-8847-73F4D5A5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013E34-604F-4025-B9B0-32CC4BE0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BC01CE-7C3B-4F8D-8E8C-F23E62D13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31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7C30F-78CE-4726-80BA-EDFAE4E36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C56E7B-81DF-4ECE-998D-AFCFB72C5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F0E65D-8C51-4515-9E65-3653BF510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FD9F5F-A4C8-4F70-A261-E688ECE24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447D0C-5304-4B8E-9BAE-183FF3C2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A4FBF5-D471-4F2F-9709-3268329E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46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3D013-D4EA-495A-849F-2094F913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335010-68EB-4584-8C15-A447144C6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640817-A4D5-47FD-8236-724C90542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686E0F-D912-4E88-A794-EFA67AFC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9D5716-ED73-45F0-BE30-E5A864A8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4DE39D-705A-46A4-968F-1313CC63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72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245B55C-D6F8-405E-A3EC-2B627BC3D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A0FF19-98EC-40E9-BF9B-2E2B65AB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26C3B2-E3BD-45A7-9456-BF99DE640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A82C-3682-4B1C-8C76-21E492C500D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660939-050A-4DD8-B3D6-90AC57DD0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3B2BD-BD2E-4DD3-9B26-BC1D3A660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D970-FAFE-488B-91E2-92C91B5F9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1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184590"/>
            <a:ext cx="12192000" cy="4679391"/>
          </a:xfrm>
          <a:prstGeom prst="rect">
            <a:avLst/>
          </a:prstGeom>
          <a:solidFill>
            <a:srgbClr val="882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50024" y="613559"/>
            <a:ext cx="11015928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cap="all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4000" cap="all" dirty="0">
                <a:latin typeface="Arial" panose="020B0604020202020204" pitchFamily="34" charset="0"/>
                <a:cs typeface="Arial" panose="020B0604020202020204" pitchFamily="34" charset="0"/>
              </a:rPr>
              <a:t> for Students with health impairments.</a:t>
            </a:r>
            <a:endParaRPr lang="en-US" sz="40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45177" y="2395997"/>
            <a:ext cx="89539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use in teaching courses</a:t>
            </a:r>
            <a:r>
              <a:rPr lang="de-DE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11" name="Grafik 10" descr="Ein Pfeil ist positioniert vor dem Wort Gleichstellungsbür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39" y="6181456"/>
            <a:ext cx="144000" cy="134498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729639" y="6123575"/>
            <a:ext cx="5212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de-DE" sz="1200" b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de-DE" sz="12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de-DE" sz="12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 descr="Leuphana Logo"/>
          <p:cNvSpPr/>
          <p:nvPr/>
        </p:nvSpPr>
        <p:spPr>
          <a:xfrm>
            <a:off x="9308752" y="5453608"/>
            <a:ext cx="2257200" cy="1429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352" y="5860933"/>
            <a:ext cx="1692000" cy="589287"/>
          </a:xfrm>
          <a:prstGeom prst="rect">
            <a:avLst/>
          </a:prstGeom>
        </p:spPr>
      </p:pic>
      <p:sp>
        <p:nvSpPr>
          <p:cNvPr id="13" name="Rechteck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08752" y="2083790"/>
            <a:ext cx="2257200" cy="100800"/>
          </a:xfrm>
          <a:prstGeom prst="rect">
            <a:avLst/>
          </a:prstGeom>
          <a:solidFill>
            <a:srgbClr val="7B0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27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8706C-FAAB-41FF-B02F-0B29C192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>
                <a:ea typeface="+mn-ea"/>
              </a:rPr>
              <a:t>Barriere</a:t>
            </a:r>
            <a:r>
              <a:rPr lang="en-US" cap="all" dirty="0">
                <a:ea typeface="+mn-ea"/>
              </a:rPr>
              <a:t>-free studying </a:t>
            </a:r>
            <a:r>
              <a:rPr lang="en-US" b="0" cap="all" dirty="0">
                <a:ea typeface="+mn-ea"/>
              </a:rPr>
              <a:t>–</a:t>
            </a:r>
            <a:r>
              <a:rPr lang="en-US" cap="all" dirty="0">
                <a:ea typeface="+mn-ea"/>
              </a:rPr>
              <a:t> </a:t>
            </a:r>
            <a:r>
              <a:rPr lang="en-US" b="0" cap="all" dirty="0">
                <a:ea typeface="+mn-ea"/>
              </a:rPr>
              <a:t>Reasonable adjustments in studies and examinations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FBEDAC-09A9-4137-91DD-3F109D2CC1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5000" y="2158999"/>
            <a:ext cx="10922000" cy="35759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b="1" dirty="0">
                <a:latin typeface="Arial Narrow" panose="020B0606020202030204" pitchFamily="34" charset="0"/>
              </a:rPr>
              <a:t>Reasonable adjustments </a:t>
            </a:r>
            <a:r>
              <a:rPr lang="en-US" sz="2400" dirty="0">
                <a:latin typeface="Arial Narrow" panose="020B0606020202030204" pitchFamily="34" charset="0"/>
              </a:rPr>
              <a:t>ensure that equal opportunities are created for study and examination conditions.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>
                <a:latin typeface="Arial Narrow" panose="020B0606020202030204" pitchFamily="34" charset="0"/>
              </a:rPr>
              <a:t>They compensate for individual and situational disadvantages caused by a disability or chronic illness. The use of reasonable adjustments is not noted in the transcript. 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>
                <a:latin typeface="Arial Narrow" panose="020B0606020202030204" pitchFamily="34" charset="0"/>
              </a:rPr>
              <a:t>All students with long-term health impairments (usually lasting more than six months) that affect their studies can apply for compensation for disadvantages. 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Each application must be reviewed on a case-by-case basis.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>
                <a:latin typeface="Arial Narrow" panose="020B0606020202030204" pitchFamily="34" charset="0"/>
              </a:rPr>
              <a:t>Find out more about studying and impairment and possible contacts at: https://www.leuphana.de/studieren-mit-behinderung</a:t>
            </a:r>
            <a:br>
              <a:rPr lang="en-US" sz="2400" dirty="0">
                <a:latin typeface="Arial Narrow" panose="020B0606020202030204" pitchFamily="34" charset="0"/>
              </a:rPr>
            </a:b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Studying with a mental illness - (how) is that possible?: https://blogs.hoou.de/psychestudium/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8C5D9A-1468-45F9-9828-1B6482F9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2EFDD-33AA-439C-A00E-9817B2C73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 cap="all" dirty="0">
                <a:solidFill>
                  <a:schemeClr val="tx1"/>
                </a:solidFill>
              </a:rPr>
              <a:t>|</a:t>
            </a:r>
            <a:r>
              <a:rPr lang="de-DE" b="1" cap="all" dirty="0">
                <a:solidFill>
                  <a:schemeClr val="tx1"/>
                </a:solidFill>
              </a:rPr>
              <a:t> </a:t>
            </a:r>
            <a:r>
              <a:rPr lang="en-US" b="1" cap="all" dirty="0">
                <a:solidFill>
                  <a:schemeClr val="tx1"/>
                </a:solidFill>
              </a:rPr>
              <a:t>Reasonable adjustments in studies and examinations </a:t>
            </a:r>
            <a:r>
              <a:rPr lang="en-US" cap="all" dirty="0">
                <a:solidFill>
                  <a:schemeClr val="tx1"/>
                </a:solidFill>
              </a:rPr>
              <a:t>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89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5400" y="0"/>
            <a:ext cx="12217400" cy="6863981"/>
          </a:xfrm>
          <a:prstGeom prst="rect">
            <a:avLst/>
          </a:prstGeom>
          <a:solidFill>
            <a:srgbClr val="7B0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itel 11"/>
          <p:cNvSpPr txBox="1">
            <a:spLocks noGrp="1"/>
          </p:cNvSpPr>
          <p:nvPr>
            <p:ph type="title" idx="4294967295"/>
          </p:nvPr>
        </p:nvSpPr>
        <p:spPr>
          <a:xfrm>
            <a:off x="550025" y="511959"/>
            <a:ext cx="2036455" cy="5549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000" b="1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de-DE" sz="3000" b="1" i="0" u="none" strike="noStrike" kern="1200" cap="all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ontaCt</a:t>
            </a:r>
            <a:endParaRPr kumimoji="0" lang="de-DE" sz="30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21683" y="3890569"/>
            <a:ext cx="7451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</a:pP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VALENTINA SEIDEL, M.A. </a:t>
            </a:r>
          </a:p>
          <a:p>
            <a:pPr>
              <a:buSzPct val="70000"/>
            </a:pP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de-DE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SzPct val="70000"/>
            </a:pP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Universitätsallee 1 | 21335 Lüneburg</a:t>
            </a:r>
          </a:p>
          <a:p>
            <a:pPr>
              <a:buSzPct val="70000"/>
            </a:pP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 04131.677-1063 </a:t>
            </a:r>
          </a:p>
          <a:p>
            <a:pPr>
              <a:buSzPct val="70000"/>
            </a:pP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genderdiversity@leuphana.de </a:t>
            </a:r>
          </a:p>
          <a:p>
            <a:pPr>
              <a:buSzPct val="70000"/>
            </a:pPr>
            <a:r>
              <a:rPr lang="de-DE" sz="2000" u="dotted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www.leuphana.de/studieren-mit-behinderung</a:t>
            </a:r>
          </a:p>
        </p:txBody>
      </p:sp>
      <p:pic>
        <p:nvPicPr>
          <p:cNvPr id="14" name="Grafik 13" descr="Bestandteil des Leuphana Logos: ein Salzkristal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241" y="6315074"/>
            <a:ext cx="216000" cy="24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5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Breitbild</PresentationFormat>
  <Paragraphs>18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Symbol</vt:lpstr>
      <vt:lpstr>Office</vt:lpstr>
      <vt:lpstr>information for Students with health impairments.</vt:lpstr>
      <vt:lpstr>Barriere-free studying – Reasonable adjustments in studies and examinations 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Compensation for disadvantages in studies and examinations </dc:title>
  <dc:creator>Hannah Uhlich</dc:creator>
  <cp:lastModifiedBy>Valentina Seidel</cp:lastModifiedBy>
  <cp:revision>7</cp:revision>
  <dcterms:created xsi:type="dcterms:W3CDTF">2021-08-17T08:49:44Z</dcterms:created>
  <dcterms:modified xsi:type="dcterms:W3CDTF">2022-10-12T15:04:23Z</dcterms:modified>
</cp:coreProperties>
</file>