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7559675" cy="10691813"/>
  <p:notesSz cx="6669088" cy="9926638"/>
  <p:defaultTextStyle>
    <a:defPPr>
      <a:defRPr lang="de-DE"/>
    </a:defPPr>
    <a:lvl1pPr marL="0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1pPr>
    <a:lvl2pPr marL="521300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2pPr>
    <a:lvl3pPr marL="1042600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3pPr>
    <a:lvl4pPr marL="1563899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4pPr>
    <a:lvl5pPr marL="2085199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5pPr>
    <a:lvl6pPr marL="2606499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6pPr>
    <a:lvl7pPr marL="3127799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7pPr>
    <a:lvl8pPr marL="3649098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8pPr>
    <a:lvl9pPr marL="4170398" algn="l" defTabSz="1042600" rtl="0" eaLnBrk="1" latinLnBrk="0" hangingPunct="1">
      <a:defRPr sz="20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16" userDrawn="1">
          <p15:clr>
            <a:srgbClr val="A4A3A4"/>
          </p15:clr>
        </p15:guide>
        <p15:guide id="2" orient="horz" pos="6144" userDrawn="1">
          <p15:clr>
            <a:srgbClr val="A4A3A4"/>
          </p15:clr>
        </p15:guide>
        <p15:guide id="3" orient="horz" pos="1465" userDrawn="1">
          <p15:clr>
            <a:srgbClr val="A4A3A4"/>
          </p15:clr>
        </p15:guide>
        <p15:guide id="4" orient="horz" pos="1861" userDrawn="1">
          <p15:clr>
            <a:srgbClr val="A4A3A4"/>
          </p15:clr>
        </p15:guide>
        <p15:guide id="5" pos="2471" userDrawn="1">
          <p15:clr>
            <a:srgbClr val="A4A3A4"/>
          </p15:clr>
        </p15:guide>
        <p15:guide id="6" pos="229" userDrawn="1">
          <p15:clr>
            <a:srgbClr val="A4A3A4"/>
          </p15:clr>
        </p15:guide>
        <p15:guide id="7" pos="4533" userDrawn="1">
          <p15:clr>
            <a:srgbClr val="A4A3A4"/>
          </p15:clr>
        </p15:guide>
        <p15:guide id="8" pos="1350" userDrawn="1">
          <p15:clr>
            <a:srgbClr val="A4A3A4"/>
          </p15:clr>
        </p15:guide>
        <p15:guide id="9" pos="1170" userDrawn="1">
          <p15:clr>
            <a:srgbClr val="A4A3A4"/>
          </p15:clr>
        </p15:guide>
        <p15:guide id="10" pos="2291" userDrawn="1">
          <p15:clr>
            <a:srgbClr val="A4A3A4"/>
          </p15:clr>
        </p15:guide>
        <p15:guide id="11" pos="3412" userDrawn="1">
          <p15:clr>
            <a:srgbClr val="A4A3A4"/>
          </p15:clr>
        </p15:guide>
        <p15:guide id="12" pos="3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4BF"/>
    <a:srgbClr val="D6D6D2"/>
    <a:srgbClr val="DCDCDA"/>
    <a:srgbClr val="80867C"/>
    <a:srgbClr val="7B0E30"/>
    <a:srgbClr val="508E6A"/>
    <a:srgbClr val="CBD9CE"/>
    <a:srgbClr val="939C8F"/>
    <a:srgbClr val="8FB199"/>
    <a:srgbClr val="66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4660"/>
  </p:normalViewPr>
  <p:slideViewPr>
    <p:cSldViewPr>
      <p:cViewPr varScale="1">
        <p:scale>
          <a:sx n="82" d="100"/>
          <a:sy n="82" d="100"/>
        </p:scale>
        <p:origin x="3392" y="184"/>
      </p:cViewPr>
      <p:guideLst>
        <p:guide orient="horz" pos="2416"/>
        <p:guide orient="horz" pos="6144"/>
        <p:guide orient="horz" pos="1465"/>
        <p:guide orient="horz" pos="1861"/>
        <p:guide pos="2471"/>
        <p:guide pos="229"/>
        <p:guide pos="4533"/>
        <p:guide pos="1350"/>
        <p:guide pos="1170"/>
        <p:guide pos="2291"/>
        <p:guide pos="3412"/>
        <p:guide pos="359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-3180" y="-9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05E0F7A3-8307-49CD-BADB-DDAF4B07C3E9}" type="datetimeFigureOut">
              <a:rPr lang="de-DE" smtClean="0"/>
              <a:t>16.01.25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4F2A5CDA-5417-403E-B707-E5EF8329C17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9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AE95FEEB-284E-4643-8A69-E74037F29AA5}" type="datetimeFigureOut">
              <a:rPr lang="de-DE" smtClean="0"/>
              <a:t>16.01.25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E1EACD3C-A230-4825-84E9-75780718D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724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1pPr>
    <a:lvl2pPr marL="521300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2pPr>
    <a:lvl3pPr marL="1042600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3pPr>
    <a:lvl4pPr marL="1563899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4pPr>
    <a:lvl5pPr marL="2085199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5pPr>
    <a:lvl6pPr marL="2606499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6pPr>
    <a:lvl7pPr marL="3127799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7pPr>
    <a:lvl8pPr marL="3649098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8pPr>
    <a:lvl9pPr marL="4170398" algn="l" defTabSz="1042600" rtl="0" eaLnBrk="1" latinLnBrk="0" hangingPunct="1">
      <a:defRPr sz="137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019300" y="744538"/>
            <a:ext cx="2630488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Kooperationslogos von rechts nach </a:t>
            </a:r>
            <a:r>
              <a:rPr lang="de-DE"/>
              <a:t>links einfügen.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ACD3C-A230-4825-84E9-75780718D61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1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oster A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84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359837" y="323906"/>
            <a:ext cx="6840000" cy="10044000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2047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45962" rtl="0" eaLnBrk="1" latinLnBrk="0" hangingPunct="1">
        <a:lnSpc>
          <a:spcPts val="4190"/>
        </a:lnSpc>
        <a:spcBef>
          <a:spcPct val="0"/>
        </a:spcBef>
        <a:buNone/>
        <a:defRPr lang="de-DE" sz="4190" b="1" kern="1200" cap="all" dirty="0" smtClean="0">
          <a:solidFill>
            <a:schemeClr val="tx1"/>
          </a:solidFill>
          <a:latin typeface="Trade Gothic LT Std" panose="00000500000000000000" pitchFamily="50" charset="0"/>
          <a:ea typeface="+mj-ea"/>
          <a:cs typeface="+mj-cs"/>
        </a:defRPr>
      </a:lvl1pPr>
    </p:titleStyle>
    <p:bodyStyle>
      <a:lvl1pPr marL="0" indent="0" algn="l" defTabSz="945962" rtl="0" eaLnBrk="1" latinLnBrk="0" hangingPunct="1">
        <a:spcBef>
          <a:spcPct val="20000"/>
        </a:spcBef>
        <a:buFont typeface="Arial" pitchFamily="34" charset="0"/>
        <a:buNone/>
        <a:defRPr lang="de-DE" sz="2039" b="1" kern="1200" cap="all" dirty="0" smtClean="0">
          <a:solidFill>
            <a:schemeClr val="tx1"/>
          </a:solidFill>
          <a:latin typeface="Trade Gothic LT Std Cn" pitchFamily="50" charset="0"/>
          <a:ea typeface="+mj-ea"/>
          <a:cs typeface="+mj-cs"/>
        </a:defRPr>
      </a:lvl1pPr>
      <a:lvl2pPr marL="0" indent="0" algn="l" defTabSz="945962" rtl="0" eaLnBrk="1" latinLnBrk="0" hangingPunct="1">
        <a:spcBef>
          <a:spcPct val="20000"/>
        </a:spcBef>
        <a:buFont typeface="Arial" pitchFamily="34" charset="0"/>
        <a:buNone/>
        <a:defRPr lang="de-DE" sz="1812" b="1" kern="1200" cap="all" dirty="0" smtClean="0">
          <a:solidFill>
            <a:schemeClr val="tx1"/>
          </a:solidFill>
          <a:latin typeface="Trade Gothic LT Std Cn" pitchFamily="50" charset="0"/>
          <a:ea typeface="+mn-ea"/>
          <a:cs typeface="+mn-cs"/>
        </a:defRPr>
      </a:lvl2pPr>
      <a:lvl3pPr marL="0" indent="0" algn="l" defTabSz="945962" rtl="0" eaLnBrk="1" latinLnBrk="0" hangingPunct="1">
        <a:spcBef>
          <a:spcPct val="20000"/>
        </a:spcBef>
        <a:buFont typeface="Arial" pitchFamily="34" charset="0"/>
        <a:buNone/>
        <a:defRPr lang="de-DE" sz="1812" b="1" kern="1200" cap="all" dirty="0" smtClean="0">
          <a:solidFill>
            <a:schemeClr val="tx1"/>
          </a:solidFill>
          <a:latin typeface="Trade Gothic LT Std Cn" pitchFamily="50" charset="0"/>
          <a:ea typeface="+mn-ea"/>
          <a:cs typeface="+mn-cs"/>
        </a:defRPr>
      </a:lvl3pPr>
      <a:lvl4pPr marL="0" indent="0" algn="l" defTabSz="945962" rtl="0" eaLnBrk="1" latinLnBrk="0" hangingPunct="1">
        <a:spcBef>
          <a:spcPct val="20000"/>
        </a:spcBef>
        <a:buFont typeface="Arial" pitchFamily="34" charset="0"/>
        <a:buNone/>
        <a:defRPr lang="de-DE" sz="1812" b="1" kern="1200" cap="all" dirty="0" smtClean="0">
          <a:solidFill>
            <a:schemeClr val="tx1"/>
          </a:solidFill>
          <a:latin typeface="Trade Gothic LT Std Cn" pitchFamily="50" charset="0"/>
          <a:ea typeface="+mn-ea"/>
          <a:cs typeface="+mn-cs"/>
        </a:defRPr>
      </a:lvl4pPr>
      <a:lvl5pPr marL="0" indent="0" algn="l" defTabSz="945962" rtl="0" eaLnBrk="1" latinLnBrk="0" hangingPunct="1">
        <a:spcBef>
          <a:spcPct val="20000"/>
        </a:spcBef>
        <a:buFont typeface="Arial" pitchFamily="34" charset="0"/>
        <a:buNone/>
        <a:defRPr lang="de-DE" sz="1812" b="1" kern="1200" cap="all" dirty="0">
          <a:solidFill>
            <a:schemeClr val="tx1"/>
          </a:solidFill>
          <a:latin typeface="Trade Gothic LT Std Cn" pitchFamily="50" charset="0"/>
          <a:ea typeface="+mn-ea"/>
          <a:cs typeface="+mn-cs"/>
        </a:defRPr>
      </a:lvl5pPr>
      <a:lvl6pPr marL="2601394" indent="-236490" algn="l" defTabSz="945962" rtl="0" eaLnBrk="1" latinLnBrk="0" hangingPunct="1">
        <a:spcBef>
          <a:spcPct val="20000"/>
        </a:spcBef>
        <a:buFont typeface="Arial" pitchFamily="34" charset="0"/>
        <a:buChar char="•"/>
        <a:defRPr sz="2061" kern="1200">
          <a:solidFill>
            <a:schemeClr val="tx1"/>
          </a:solidFill>
          <a:latin typeface="+mn-lt"/>
          <a:ea typeface="+mn-ea"/>
          <a:cs typeface="+mn-cs"/>
        </a:defRPr>
      </a:lvl6pPr>
      <a:lvl7pPr marL="3074375" indent="-236490" algn="l" defTabSz="945962" rtl="0" eaLnBrk="1" latinLnBrk="0" hangingPunct="1">
        <a:spcBef>
          <a:spcPct val="20000"/>
        </a:spcBef>
        <a:buFont typeface="Arial" pitchFamily="34" charset="0"/>
        <a:buChar char="•"/>
        <a:defRPr sz="2061" kern="1200">
          <a:solidFill>
            <a:schemeClr val="tx1"/>
          </a:solidFill>
          <a:latin typeface="+mn-lt"/>
          <a:ea typeface="+mn-ea"/>
          <a:cs typeface="+mn-cs"/>
        </a:defRPr>
      </a:lvl7pPr>
      <a:lvl8pPr marL="3547356" indent="-236490" algn="l" defTabSz="945962" rtl="0" eaLnBrk="1" latinLnBrk="0" hangingPunct="1">
        <a:spcBef>
          <a:spcPct val="20000"/>
        </a:spcBef>
        <a:buFont typeface="Arial" pitchFamily="34" charset="0"/>
        <a:buChar char="•"/>
        <a:defRPr sz="2061" kern="1200">
          <a:solidFill>
            <a:schemeClr val="tx1"/>
          </a:solidFill>
          <a:latin typeface="+mn-lt"/>
          <a:ea typeface="+mn-ea"/>
          <a:cs typeface="+mn-cs"/>
        </a:defRPr>
      </a:lvl8pPr>
      <a:lvl9pPr marL="4020336" indent="-236490" algn="l" defTabSz="945962" rtl="0" eaLnBrk="1" latinLnBrk="0" hangingPunct="1">
        <a:spcBef>
          <a:spcPct val="20000"/>
        </a:spcBef>
        <a:buFont typeface="Arial" pitchFamily="34" charset="0"/>
        <a:buChar char="•"/>
        <a:defRPr sz="20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1pPr>
      <a:lvl2pPr marL="472981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2pPr>
      <a:lvl3pPr marL="945962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3pPr>
      <a:lvl4pPr marL="1418942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4pPr>
      <a:lvl5pPr marL="1891923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5pPr>
      <a:lvl6pPr marL="2364904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6pPr>
      <a:lvl7pPr marL="2837885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7pPr>
      <a:lvl8pPr marL="3310865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8pPr>
      <a:lvl9pPr marL="3783846" algn="l" defTabSz="945962" rtl="0" eaLnBrk="1" latinLnBrk="0" hangingPunct="1">
        <a:defRPr sz="18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57" y="2759352"/>
            <a:ext cx="6840000" cy="7612743"/>
          </a:xfrm>
          <a:prstGeom prst="rect">
            <a:avLst/>
          </a:prstGeom>
        </p:spPr>
      </p:pic>
      <p:sp>
        <p:nvSpPr>
          <p:cNvPr id="24" name="Textfeld 23"/>
          <p:cNvSpPr txBox="1"/>
          <p:nvPr/>
        </p:nvSpPr>
        <p:spPr>
          <a:xfrm>
            <a:off x="725337" y="2945912"/>
            <a:ext cx="6466281" cy="8456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ts val="2200"/>
              </a:lnSpc>
            </a:pPr>
            <a:r>
              <a:rPr lang="de-DE" sz="1800" b="1" cap="all" spc="-34" dirty="0" err="1">
                <a:solidFill>
                  <a:schemeClr val="bg1"/>
                </a:solidFill>
                <a:latin typeface="Trade Gothic LT Std" panose="00000500000000000000" pitchFamily="50" charset="0"/>
              </a:rPr>
              <a:t>tagung</a:t>
            </a:r>
            <a:r>
              <a:rPr lang="de-DE" sz="1800" b="1" cap="all" spc="-34" dirty="0">
                <a:solidFill>
                  <a:schemeClr val="bg1"/>
                </a:solidFill>
                <a:latin typeface="Trade Gothic LT Std" panose="00000500000000000000" pitchFamily="50" charset="0"/>
              </a:rPr>
              <a:t> des Forschungsprojekts </a:t>
            </a:r>
          </a:p>
          <a:p>
            <a:pPr>
              <a:lnSpc>
                <a:spcPts val="2200"/>
              </a:lnSpc>
            </a:pPr>
            <a:r>
              <a:rPr lang="de-DE" sz="1800" b="1" cap="all" spc="-34" dirty="0">
                <a:solidFill>
                  <a:schemeClr val="bg1"/>
                </a:solidFill>
                <a:latin typeface="Trade Gothic LT Std" panose="00000500000000000000" pitchFamily="50" charset="0"/>
              </a:rPr>
              <a:t>„Re/Präsentation. Neue Formen der politischen </a:t>
            </a:r>
          </a:p>
          <a:p>
            <a:pPr>
              <a:lnSpc>
                <a:spcPts val="2200"/>
              </a:lnSpc>
            </a:pPr>
            <a:r>
              <a:rPr lang="de-DE" sz="1800" b="1" cap="all" spc="-34" dirty="0">
                <a:solidFill>
                  <a:schemeClr val="bg1"/>
                </a:solidFill>
                <a:latin typeface="Trade Gothic LT Std" panose="00000500000000000000" pitchFamily="50" charset="0"/>
              </a:rPr>
              <a:t>Ansprache und Fürsprache“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731359" y="3816968"/>
            <a:ext cx="5856790" cy="505733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Donnerstag, 23. Januar 2025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13:30	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Der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Mensch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im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Amt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.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Regieren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zwischen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Nahbarkeit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und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Sachlichkeit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JULIAN MÜLLER &amp; ASTRID SÉVILLE, Leuphana Universität Lüneburg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14:00	Die zwei Körper der Gewählten. Zur Illusion der Neutralität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SOPHIE SCHÖNBERGER, Universität Düsseldorf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15:30	Amtsmenschen als Zielscheibe von Anfeindungen und Gewalt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PETER IMBUSCH &amp; JORIS STEG, Universität Wuppertal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16:30	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Repräsentieren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ohne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Amt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TOBIAS LAPPY, Leuphana Universität Lüneburg/LMU München</a:t>
            </a:r>
          </a:p>
          <a:p>
            <a:pPr defTabSz="631825">
              <a:lnSpc>
                <a:spcPts val="1800"/>
              </a:lnSpc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17:30	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Benedikts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Himmelfahrt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.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Überlegungen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zur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Preisgabe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des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päpstlichen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Amtes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MARC AEILKO ARIS, LMU München</a:t>
            </a:r>
          </a:p>
          <a:p>
            <a:pPr defTabSz="631825">
              <a:lnSpc>
                <a:spcPts val="1800"/>
              </a:lnSpc>
            </a:pPr>
            <a:endParaRPr lang="de-DE" sz="1300" dirty="0">
              <a:solidFill>
                <a:schemeClr val="bg1"/>
              </a:solidFill>
              <a:latin typeface="Trade Gothic LT Std Cn" panose="00000506000000000000" pitchFamily="50" charset="0"/>
            </a:endParaRP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Freitag, 24. Januar 2025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09:30	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Die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Amtsperson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als</a:t>
            </a:r>
            <a:r>
              <a:rPr lang="fr-FR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 </a:t>
            </a:r>
            <a:r>
              <a:rPr lang="fr-FR" sz="1300" dirty="0" err="1">
                <a:solidFill>
                  <a:schemeClr val="bg1"/>
                </a:solidFill>
                <a:latin typeface="Trade Gothic LT Std Cn" panose="00000506000000000000" pitchFamily="50" charset="0"/>
              </a:rPr>
              <a:t>Spaßmacher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CHRISTIAN KIRCHMEIER, Universität Bremen</a:t>
            </a:r>
          </a:p>
          <a:p>
            <a:pPr defTabSz="631825">
              <a:lnSpc>
                <a:spcPts val="1800"/>
              </a:lnSpc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10:30	Landesmütter und Erste Staatsdiener. Zur Varianz der herrscherlichen </a:t>
            </a:r>
            <a:b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</a:b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Amtsrollen im 18. Jh.</a:t>
            </a:r>
          </a:p>
          <a:p>
            <a:pPr defTabSz="631825">
              <a:lnSpc>
                <a:spcPts val="1800"/>
              </a:lnSpc>
              <a:spcAft>
                <a:spcPts val="500"/>
              </a:spcAft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BARBARA STOLLBERG-RILINGER, Wissenschaftskolleg zu Berlin</a:t>
            </a:r>
          </a:p>
          <a:p>
            <a:pPr defTabSz="631825">
              <a:lnSpc>
                <a:spcPts val="1800"/>
              </a:lnSpc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11:30	Das Amt als Grundlage gesellschaftlichen Zusammenhalts</a:t>
            </a:r>
          </a:p>
          <a:p>
            <a:pPr defTabSz="631825">
              <a:lnSpc>
                <a:spcPts val="1800"/>
              </a:lnSpc>
            </a:pPr>
            <a:r>
              <a:rPr lang="de-DE" sz="1300" dirty="0">
                <a:solidFill>
                  <a:schemeClr val="bg1"/>
                </a:solidFill>
                <a:latin typeface="Trade Gothic LT Std Cn" panose="00000506000000000000" pitchFamily="50" charset="0"/>
              </a:rPr>
              <a:t>	BERTHOLD VOGEL, SOFI Göttingen</a:t>
            </a:r>
          </a:p>
        </p:txBody>
      </p:sp>
      <p:pic>
        <p:nvPicPr>
          <p:cNvPr id="12" name="Grafik 11"/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782" y="2650877"/>
            <a:ext cx="2304000" cy="108000"/>
          </a:xfrm>
          <a:prstGeom prst="rect">
            <a:avLst/>
          </a:prstGeom>
        </p:spPr>
      </p:pic>
      <p:sp>
        <p:nvSpPr>
          <p:cNvPr id="14" name="Rechteck 13"/>
          <p:cNvSpPr/>
          <p:nvPr/>
        </p:nvSpPr>
        <p:spPr>
          <a:xfrm>
            <a:off x="4583214" y="9018314"/>
            <a:ext cx="2344228" cy="1433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328" y="9331705"/>
            <a:ext cx="1872000" cy="720793"/>
          </a:xfrm>
          <a:prstGeom prst="rect">
            <a:avLst/>
          </a:prstGeom>
        </p:spPr>
      </p:pic>
      <p:sp>
        <p:nvSpPr>
          <p:cNvPr id="13" name="Titel 13"/>
          <p:cNvSpPr txBox="1">
            <a:spLocks/>
          </p:cNvSpPr>
          <p:nvPr/>
        </p:nvSpPr>
        <p:spPr>
          <a:xfrm>
            <a:off x="251445" y="436504"/>
            <a:ext cx="7056784" cy="2173098"/>
          </a:xfrm>
          <a:prstGeom prst="rect">
            <a:avLst/>
          </a:prstGeom>
        </p:spPr>
        <p:txBody>
          <a:bodyPr/>
          <a:lstStyle>
            <a:lvl1pPr algn="l" defTabSz="945962" rtl="0" eaLnBrk="1" latinLnBrk="0" hangingPunct="1">
              <a:lnSpc>
                <a:spcPts val="4190"/>
              </a:lnSpc>
              <a:spcBef>
                <a:spcPct val="0"/>
              </a:spcBef>
              <a:buNone/>
              <a:defRPr lang="de-DE" sz="4190" b="1" kern="1200" cap="all" dirty="0" smtClean="0">
                <a:solidFill>
                  <a:schemeClr val="tx1"/>
                </a:solidFill>
                <a:latin typeface="Trade Gothic LT Std" panose="00000500000000000000" pitchFamily="50" charset="0"/>
                <a:ea typeface="+mj-ea"/>
                <a:cs typeface="+mj-cs"/>
              </a:defRPr>
            </a:lvl1pPr>
          </a:lstStyle>
          <a:p>
            <a:pPr>
              <a:lnSpc>
                <a:spcPts val="5100"/>
              </a:lnSpc>
            </a:pPr>
            <a:r>
              <a:rPr lang="de-DE" sz="6600" dirty="0">
                <a:latin typeface="Trade Gothic LT Std Light" panose="00000400000000000000" pitchFamily="50" charset="0"/>
              </a:rPr>
              <a:t>Amtsmenschen</a:t>
            </a:r>
          </a:p>
        </p:txBody>
      </p:sp>
    </p:spTree>
    <p:extLst>
      <p:ext uri="{BB962C8B-B14F-4D97-AF65-F5344CB8AC3E}">
        <p14:creationId xmlns:p14="http://schemas.microsoft.com/office/powerpoint/2010/main" val="58538570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euphana-Farbschema">
      <a:dk1>
        <a:sysClr val="windowText" lastClr="000000"/>
      </a:dk1>
      <a:lt1>
        <a:sysClr val="window" lastClr="FFFFFF"/>
      </a:lt1>
      <a:dk2>
        <a:srgbClr val="A1CCC9"/>
      </a:dk2>
      <a:lt2>
        <a:srgbClr val="742128"/>
      </a:lt2>
      <a:accent1>
        <a:srgbClr val="DBCB96"/>
      </a:accent1>
      <a:accent2>
        <a:srgbClr val="BFC2BA"/>
      </a:accent2>
      <a:accent3>
        <a:srgbClr val="CFAB8C"/>
      </a:accent3>
      <a:accent4>
        <a:srgbClr val="92AFCC"/>
      </a:accent4>
      <a:accent5>
        <a:srgbClr val="B199AE"/>
      </a:accent5>
      <a:accent6>
        <a:srgbClr val="E4AD8F"/>
      </a:accent6>
      <a:hlink>
        <a:srgbClr val="0070C0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-Poster-A4-v3-noPro.potx" id="{2D545107-FB20-4FC9-9C44-B380E1DA9A9F}" vid="{BDC5AC11-556F-43C2-A08F-D5DB0ED02A7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Larissa-Design</Template>
  <TotalTime>0</TotalTime>
  <Words>186</Words>
  <Application>Microsoft Macintosh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Trade Gothic LT Std</vt:lpstr>
      <vt:lpstr>Trade Gothic LT Std Cn</vt:lpstr>
      <vt:lpstr>Trade Gothic LT Std Light</vt:lpstr>
      <vt:lpstr>Larissa-Design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Julian Müller</dc:creator>
  <cp:lastModifiedBy>Prof. Dr. Astrid Séville</cp:lastModifiedBy>
  <cp:revision>3</cp:revision>
  <cp:lastPrinted>2019-04-29T13:00:06Z</cp:lastPrinted>
  <dcterms:created xsi:type="dcterms:W3CDTF">2025-01-16T19:03:16Z</dcterms:created>
  <dcterms:modified xsi:type="dcterms:W3CDTF">2025-01-16T20:14:58Z</dcterms:modified>
</cp:coreProperties>
</file>