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5"/>
  </p:notesMasterIdLst>
  <p:sldIdLst>
    <p:sldId id="307" r:id="rId2"/>
    <p:sldId id="308" r:id="rId3"/>
    <p:sldId id="263" r:id="rId4"/>
  </p:sldIdLst>
  <p:sldSz cx="12192000" cy="6858000"/>
  <p:notesSz cx="6858000" cy="9144000"/>
  <p:embeddedFontLst>
    <p:embeddedFont>
      <p:font typeface="Arial Narrow" panose="020B0606020202030204" pitchFamily="34" charset="0"/>
      <p:regular r:id="rId6"/>
      <p:bold r:id="rId7"/>
      <p:italic r:id="rId8"/>
      <p:boldItalic r:id="rId9"/>
    </p:embeddedFont>
  </p:embeddedFont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8E3D"/>
    <a:srgbClr val="66787C"/>
    <a:srgbClr val="927B2D"/>
    <a:srgbClr val="80867B"/>
    <a:srgbClr val="D6D7D4"/>
    <a:srgbClr val="A8ACA5"/>
    <a:srgbClr val="C9D2D5"/>
    <a:srgbClr val="98A3A6"/>
    <a:srgbClr val="DCDDBF"/>
    <a:srgbClr val="B5B5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7" autoAdjust="0"/>
    <p:restoredTop sz="86385" autoAdjust="0"/>
  </p:normalViewPr>
  <p:slideViewPr>
    <p:cSldViewPr snapToGrid="0">
      <p:cViewPr varScale="1">
        <p:scale>
          <a:sx n="137" d="100"/>
          <a:sy n="137" d="100"/>
        </p:scale>
        <p:origin x="762" y="12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viewProps" Target="viewProps.xml"/><Relationship Id="rId5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4D1491-ADAA-4FFD-A116-56D17BA8DBB8}" type="datetimeFigureOut">
              <a:rPr lang="de-DE" smtClean="0"/>
              <a:t>14.07.2026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5DFB31-0F00-42EA-B050-9BAE453EAE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43763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5DFB31-0F00-42EA-B050-9BAE453EAE95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23892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79594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ur Fußze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9464" y="6297994"/>
            <a:ext cx="230400" cy="248470"/>
          </a:xfrm>
          <a:prstGeom prst="rect">
            <a:avLst/>
          </a:prstGeom>
        </p:spPr>
      </p:pic>
      <p:sp>
        <p:nvSpPr>
          <p:cNvPr id="10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35000" y="6247866"/>
            <a:ext cx="308044" cy="365125"/>
          </a:xfrm>
        </p:spPr>
        <p:txBody>
          <a:bodyPr lIns="0" rIns="0"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fld id="{DD7C4DC1-7D02-4994-BD54-74988B047B41}" type="slidenum">
              <a:rPr lang="de-DE" sz="16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‹Nr.›</a:t>
            </a:fld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943044" y="6247866"/>
            <a:ext cx="8821845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lang="de-DE"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/>
            <a:r>
              <a:rPr lang="de-DE" dirty="0"/>
              <a:t>| </a:t>
            </a:r>
            <a:r>
              <a:rPr lang="de-DE" b="1" dirty="0"/>
              <a:t>TITEL DER PRÄSENTATION </a:t>
            </a:r>
            <a:r>
              <a:rPr lang="de-DE" dirty="0"/>
              <a:t>| NAME AUTOR*IN</a:t>
            </a:r>
          </a:p>
        </p:txBody>
      </p:sp>
    </p:spTree>
    <p:extLst>
      <p:ext uri="{BB962C8B-B14F-4D97-AF65-F5344CB8AC3E}">
        <p14:creationId xmlns:p14="http://schemas.microsoft.com/office/powerpoint/2010/main" val="3712009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9464" y="6297994"/>
            <a:ext cx="230400" cy="248470"/>
          </a:xfrm>
          <a:prstGeom prst="rect">
            <a:avLst/>
          </a:prstGeom>
        </p:spPr>
      </p:pic>
      <p:sp>
        <p:nvSpPr>
          <p:cNvPr id="6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638189"/>
            <a:ext cx="10922000" cy="1325563"/>
          </a:xfrm>
        </p:spPr>
        <p:txBody>
          <a:bodyPr lIns="0" tIns="0" rIns="0" bIns="0" anchor="t">
            <a:noAutofit/>
          </a:bodyPr>
          <a:lstStyle>
            <a:lvl1pPr>
              <a:lnSpc>
                <a:spcPts val="3000"/>
              </a:lnSpc>
              <a:defRPr sz="3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Überschrift</a:t>
            </a:r>
          </a:p>
        </p:txBody>
      </p:sp>
      <p:sp>
        <p:nvSpPr>
          <p:cNvPr id="9" name="Textplatzhalter 15"/>
          <p:cNvSpPr>
            <a:spLocks noGrp="1"/>
          </p:cNvSpPr>
          <p:nvPr>
            <p:ph type="body" sz="quarter" idx="11"/>
          </p:nvPr>
        </p:nvSpPr>
        <p:spPr>
          <a:xfrm>
            <a:off x="635000" y="2159000"/>
            <a:ext cx="10922000" cy="3327400"/>
          </a:xfrm>
        </p:spPr>
        <p:txBody>
          <a:bodyPr lIns="0" tIns="0" rIns="0" bIns="0"/>
          <a:lstStyle>
            <a:lvl1pPr marL="0" indent="0">
              <a:buNone/>
              <a:defRPr/>
            </a:lvl1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2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35000" y="6247866"/>
            <a:ext cx="308044" cy="365125"/>
          </a:xfrm>
        </p:spPr>
        <p:txBody>
          <a:bodyPr lIns="0" rIns="0"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fld id="{DD7C4DC1-7D02-4994-BD54-74988B047B41}" type="slidenum">
              <a:rPr lang="de-DE" sz="16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‹Nr.›</a:t>
            </a:fld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943044" y="6247866"/>
            <a:ext cx="8821845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lang="de-DE"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/>
            <a:r>
              <a:rPr lang="de-DE" dirty="0"/>
              <a:t>| </a:t>
            </a:r>
            <a:r>
              <a:rPr lang="de-DE" b="1" dirty="0"/>
              <a:t>TITEL DER PRÄSENTATION </a:t>
            </a:r>
            <a:r>
              <a:rPr lang="de-DE" dirty="0"/>
              <a:t>| NAME AUTOR*IN</a:t>
            </a:r>
          </a:p>
        </p:txBody>
      </p:sp>
    </p:spTree>
    <p:extLst>
      <p:ext uri="{BB962C8B-B14F-4D97-AF65-F5344CB8AC3E}">
        <p14:creationId xmlns:p14="http://schemas.microsoft.com/office/powerpoint/2010/main" val="1125237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638189"/>
            <a:ext cx="10934700" cy="1325563"/>
          </a:xfrm>
        </p:spPr>
        <p:txBody>
          <a:bodyPr lIns="0" tIns="0" rIns="0" bIns="0" anchor="t">
            <a:noAutofit/>
          </a:bodyPr>
          <a:lstStyle>
            <a:lvl1pPr>
              <a:lnSpc>
                <a:spcPts val="3000"/>
              </a:lnSpc>
              <a:defRPr sz="3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Überschrift</a:t>
            </a:r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1"/>
          </p:nvPr>
        </p:nvSpPr>
        <p:spPr>
          <a:xfrm>
            <a:off x="635000" y="2159000"/>
            <a:ext cx="5105400" cy="3327400"/>
          </a:xfrm>
        </p:spPr>
        <p:txBody>
          <a:bodyPr lIns="0" tIns="0" rIns="0" bIns="0"/>
          <a:lstStyle>
            <a:lvl1pPr marL="0" indent="0">
              <a:buNone/>
              <a:defRPr/>
            </a:lvl1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pic>
        <p:nvPicPr>
          <p:cNvPr id="17" name="Grafik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9464" y="6297994"/>
            <a:ext cx="230400" cy="248470"/>
          </a:xfrm>
          <a:prstGeom prst="rect">
            <a:avLst/>
          </a:prstGeom>
        </p:spPr>
      </p:pic>
      <p:sp>
        <p:nvSpPr>
          <p:cNvPr id="11" name="Textplatzhalter 15"/>
          <p:cNvSpPr>
            <a:spLocks noGrp="1"/>
          </p:cNvSpPr>
          <p:nvPr>
            <p:ph type="body" sz="quarter" idx="13"/>
          </p:nvPr>
        </p:nvSpPr>
        <p:spPr>
          <a:xfrm>
            <a:off x="6464300" y="2159000"/>
            <a:ext cx="5105400" cy="3327400"/>
          </a:xfrm>
        </p:spPr>
        <p:txBody>
          <a:bodyPr lIns="0" tIns="0" rIns="0" bIns="0"/>
          <a:lstStyle>
            <a:lvl1pPr marL="0" indent="0">
              <a:buNone/>
              <a:defRPr/>
            </a:lvl1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9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35000" y="6247866"/>
            <a:ext cx="308044" cy="365125"/>
          </a:xfrm>
        </p:spPr>
        <p:txBody>
          <a:bodyPr lIns="0" rIns="0"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fld id="{DD7C4DC1-7D02-4994-BD54-74988B047B41}" type="slidenum">
              <a:rPr lang="de-DE" sz="16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‹Nr.›</a:t>
            </a:fld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943044" y="6247866"/>
            <a:ext cx="8821845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lang="de-DE"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/>
            <a:r>
              <a:rPr lang="de-DE" dirty="0"/>
              <a:t>| </a:t>
            </a:r>
            <a:r>
              <a:rPr lang="de-DE" b="1" dirty="0"/>
              <a:t>TITEL DER PRÄSENTATION </a:t>
            </a:r>
            <a:r>
              <a:rPr lang="de-DE" dirty="0"/>
              <a:t>| NAME AUTOR*IN</a:t>
            </a:r>
          </a:p>
        </p:txBody>
      </p:sp>
    </p:spTree>
    <p:extLst>
      <p:ext uri="{BB962C8B-B14F-4D97-AF65-F5344CB8AC3E}">
        <p14:creationId xmlns:p14="http://schemas.microsoft.com/office/powerpoint/2010/main" val="2029225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rafik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9464" y="6297994"/>
            <a:ext cx="230400" cy="248470"/>
          </a:xfrm>
          <a:prstGeom prst="rect">
            <a:avLst/>
          </a:prstGeom>
        </p:spPr>
      </p:pic>
      <p:sp>
        <p:nvSpPr>
          <p:cNvPr id="8" name="Textplatzhalter 3"/>
          <p:cNvSpPr>
            <a:spLocks noGrp="1"/>
          </p:cNvSpPr>
          <p:nvPr>
            <p:ph type="body" sz="quarter" idx="14" hasCustomPrompt="1"/>
          </p:nvPr>
        </p:nvSpPr>
        <p:spPr>
          <a:xfrm>
            <a:off x="6946661" y="4920785"/>
            <a:ext cx="4617953" cy="62206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600" i="0" u="none">
                <a:solidFill>
                  <a:srgbClr val="949B8F"/>
                </a:solidFill>
              </a:defRPr>
            </a:lvl1pPr>
            <a:lvl2pPr marL="457200" indent="0">
              <a:buNone/>
              <a:defRPr sz="1600" i="0" u="none"/>
            </a:lvl2pPr>
            <a:lvl3pPr marL="914400" indent="0">
              <a:buNone/>
              <a:defRPr sz="1600" i="0" u="none"/>
            </a:lvl3pPr>
            <a:lvl4pPr marL="1371600" indent="0">
              <a:buNone/>
              <a:defRPr sz="1600" i="0" u="none"/>
            </a:lvl4pPr>
            <a:lvl5pPr marL="1828800" indent="0">
              <a:buNone/>
              <a:defRPr sz="1600" i="0" u="none"/>
            </a:lvl5pPr>
          </a:lstStyle>
          <a:p>
            <a:pPr lvl="0"/>
            <a:r>
              <a:rPr lang="de-DE" sz="1600" dirty="0">
                <a:solidFill>
                  <a:srgbClr val="949B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Bildunterschrift</a:t>
            </a:r>
            <a:endParaRPr lang="de-DE" dirty="0"/>
          </a:p>
        </p:txBody>
      </p:sp>
      <p:sp>
        <p:nvSpPr>
          <p:cNvPr id="9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638189"/>
            <a:ext cx="10922000" cy="1325563"/>
          </a:xfrm>
        </p:spPr>
        <p:txBody>
          <a:bodyPr lIns="0" tIns="0" rIns="0" bIns="0" anchor="t">
            <a:noAutofit/>
          </a:bodyPr>
          <a:lstStyle>
            <a:lvl1pPr>
              <a:lnSpc>
                <a:spcPts val="3000"/>
              </a:lnSpc>
              <a:defRPr sz="3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Überschrift</a:t>
            </a:r>
          </a:p>
        </p:txBody>
      </p:sp>
      <p:sp>
        <p:nvSpPr>
          <p:cNvPr id="10" name="Textplatzhalter 15"/>
          <p:cNvSpPr>
            <a:spLocks noGrp="1"/>
          </p:cNvSpPr>
          <p:nvPr>
            <p:ph type="body" sz="quarter" idx="11"/>
          </p:nvPr>
        </p:nvSpPr>
        <p:spPr>
          <a:xfrm>
            <a:off x="635000" y="2158999"/>
            <a:ext cx="5105400" cy="3383845"/>
          </a:xfrm>
        </p:spPr>
        <p:txBody>
          <a:bodyPr lIns="0" tIns="0" rIns="0" bIns="0"/>
          <a:lstStyle>
            <a:lvl1pPr marL="0" indent="0">
              <a:buNone/>
              <a:defRPr/>
            </a:lvl1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1" name="Bildplatzhalter 6"/>
          <p:cNvSpPr>
            <a:spLocks noGrp="1"/>
          </p:cNvSpPr>
          <p:nvPr>
            <p:ph type="pic" sz="quarter" idx="16"/>
          </p:nvPr>
        </p:nvSpPr>
        <p:spPr>
          <a:xfrm>
            <a:off x="6946661" y="2205883"/>
            <a:ext cx="4617953" cy="257121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4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35000" y="6247866"/>
            <a:ext cx="308044" cy="365125"/>
          </a:xfrm>
        </p:spPr>
        <p:txBody>
          <a:bodyPr lIns="0" rIns="0"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fld id="{DD7C4DC1-7D02-4994-BD54-74988B047B41}" type="slidenum">
              <a:rPr lang="de-DE" sz="16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‹Nr.›</a:t>
            </a:fld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943044" y="6247866"/>
            <a:ext cx="8821845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lang="de-DE"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/>
            <a:r>
              <a:rPr lang="de-DE" dirty="0"/>
              <a:t>| </a:t>
            </a:r>
            <a:r>
              <a:rPr lang="de-DE" b="1" dirty="0"/>
              <a:t>TITEL DER PRÄSENTATION </a:t>
            </a:r>
            <a:r>
              <a:rPr lang="de-DE" dirty="0"/>
              <a:t>| NAME AUTOR*IN</a:t>
            </a:r>
          </a:p>
        </p:txBody>
      </p:sp>
    </p:spTree>
    <p:extLst>
      <p:ext uri="{BB962C8B-B14F-4D97-AF65-F5344CB8AC3E}">
        <p14:creationId xmlns:p14="http://schemas.microsoft.com/office/powerpoint/2010/main" val="1337845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638189"/>
            <a:ext cx="10921999" cy="1325563"/>
          </a:xfrm>
        </p:spPr>
        <p:txBody>
          <a:bodyPr lIns="0" tIns="0" rIns="0" bIns="0" anchor="t">
            <a:noAutofit/>
          </a:bodyPr>
          <a:lstStyle>
            <a:lvl1pPr>
              <a:lnSpc>
                <a:spcPts val="3000"/>
              </a:lnSpc>
              <a:defRPr sz="3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Überschrift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0"/>
          </p:nvPr>
        </p:nvSpPr>
        <p:spPr>
          <a:xfrm>
            <a:off x="6950075" y="2209800"/>
            <a:ext cx="2743200" cy="15240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1"/>
          </p:nvPr>
        </p:nvSpPr>
        <p:spPr>
          <a:xfrm>
            <a:off x="635000" y="2159000"/>
            <a:ext cx="5105400" cy="3327400"/>
          </a:xfrm>
        </p:spPr>
        <p:txBody>
          <a:bodyPr lIns="0" tIns="0" rIns="0" bIns="0"/>
          <a:lstStyle>
            <a:lvl1pPr marL="0" indent="0">
              <a:buNone/>
              <a:defRPr/>
            </a:lvl1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pic>
        <p:nvPicPr>
          <p:cNvPr id="17" name="Grafik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9464" y="6297994"/>
            <a:ext cx="230400" cy="248470"/>
          </a:xfrm>
          <a:prstGeom prst="rect">
            <a:avLst/>
          </a:prstGeom>
        </p:spPr>
      </p:pic>
      <p:sp>
        <p:nvSpPr>
          <p:cNvPr id="9" name="Bildplatzhalter 6"/>
          <p:cNvSpPr>
            <a:spLocks noGrp="1"/>
          </p:cNvSpPr>
          <p:nvPr>
            <p:ph type="pic" sz="quarter" idx="13"/>
          </p:nvPr>
        </p:nvSpPr>
        <p:spPr>
          <a:xfrm>
            <a:off x="6950075" y="3857625"/>
            <a:ext cx="2743200" cy="15240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4" hasCustomPrompt="1"/>
          </p:nvPr>
        </p:nvSpPr>
        <p:spPr>
          <a:xfrm>
            <a:off x="9788525" y="2209800"/>
            <a:ext cx="1768475" cy="15240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600" i="0" u="none">
                <a:solidFill>
                  <a:srgbClr val="949B8F"/>
                </a:solidFill>
              </a:defRPr>
            </a:lvl1pPr>
            <a:lvl2pPr marL="457200" indent="0">
              <a:buNone/>
              <a:defRPr sz="1600" i="0" u="none"/>
            </a:lvl2pPr>
            <a:lvl3pPr marL="914400" indent="0">
              <a:buNone/>
              <a:defRPr sz="1600" i="0" u="none"/>
            </a:lvl3pPr>
            <a:lvl4pPr marL="1371600" indent="0">
              <a:buNone/>
              <a:defRPr sz="1600" i="0" u="none"/>
            </a:lvl4pPr>
            <a:lvl5pPr marL="1828800" indent="0">
              <a:buNone/>
              <a:defRPr sz="1600" i="0" u="none"/>
            </a:lvl5pPr>
          </a:lstStyle>
          <a:p>
            <a:pPr lvl="0"/>
            <a:r>
              <a:rPr lang="de-DE" sz="1600" dirty="0">
                <a:solidFill>
                  <a:srgbClr val="949B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Bildunterschrift</a:t>
            </a:r>
            <a:endParaRPr lang="de-DE" dirty="0"/>
          </a:p>
        </p:txBody>
      </p:sp>
      <p:sp>
        <p:nvSpPr>
          <p:cNvPr id="10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9788524" y="3857625"/>
            <a:ext cx="1768475" cy="15240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600" i="0" u="none">
                <a:solidFill>
                  <a:srgbClr val="949B8F"/>
                </a:solidFill>
              </a:defRPr>
            </a:lvl1pPr>
            <a:lvl2pPr marL="457200" indent="0">
              <a:buNone/>
              <a:defRPr sz="1600" i="0" u="none"/>
            </a:lvl2pPr>
            <a:lvl3pPr marL="914400" indent="0">
              <a:buNone/>
              <a:defRPr sz="1600" i="0" u="none"/>
            </a:lvl3pPr>
            <a:lvl4pPr marL="1371600" indent="0">
              <a:buNone/>
              <a:defRPr sz="1600" i="0" u="none"/>
            </a:lvl4pPr>
            <a:lvl5pPr marL="1828800" indent="0">
              <a:buNone/>
              <a:defRPr sz="1600" i="0" u="none"/>
            </a:lvl5pPr>
          </a:lstStyle>
          <a:p>
            <a:pPr lvl="0"/>
            <a:r>
              <a:rPr lang="de-DE" sz="1600" dirty="0">
                <a:solidFill>
                  <a:srgbClr val="949B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Bildunterschrift</a:t>
            </a:r>
            <a:endParaRPr lang="de-DE" dirty="0"/>
          </a:p>
        </p:txBody>
      </p:sp>
      <p:sp>
        <p:nvSpPr>
          <p:cNvPr id="14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35000" y="6247866"/>
            <a:ext cx="308044" cy="365125"/>
          </a:xfrm>
        </p:spPr>
        <p:txBody>
          <a:bodyPr lIns="0" rIns="0"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fld id="{DD7C4DC1-7D02-4994-BD54-74988B047B41}" type="slidenum">
              <a:rPr lang="de-DE" sz="16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‹Nr.›</a:t>
            </a:fld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943044" y="6247866"/>
            <a:ext cx="8821845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lang="de-DE"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/>
            <a:r>
              <a:rPr lang="de-DE" dirty="0"/>
              <a:t>| </a:t>
            </a:r>
            <a:r>
              <a:rPr lang="de-DE" b="1" dirty="0"/>
              <a:t>TITEL DER PRÄSENTATION </a:t>
            </a:r>
            <a:r>
              <a:rPr lang="de-DE" dirty="0"/>
              <a:t>| NAME AUTOR*IN</a:t>
            </a:r>
          </a:p>
        </p:txBody>
      </p:sp>
    </p:spTree>
    <p:extLst>
      <p:ext uri="{BB962C8B-B14F-4D97-AF65-F5344CB8AC3E}">
        <p14:creationId xmlns:p14="http://schemas.microsoft.com/office/powerpoint/2010/main" val="1422041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9464" y="6297994"/>
            <a:ext cx="230400" cy="248470"/>
          </a:xfrm>
          <a:prstGeom prst="rect">
            <a:avLst/>
          </a:prstGeom>
        </p:spPr>
      </p:pic>
      <p:sp>
        <p:nvSpPr>
          <p:cNvPr id="13" name="Inhaltsplatzhalter 12"/>
          <p:cNvSpPr>
            <a:spLocks noGrp="1"/>
          </p:cNvSpPr>
          <p:nvPr>
            <p:ph sz="quarter" idx="13" hasCustomPrompt="1"/>
          </p:nvPr>
        </p:nvSpPr>
        <p:spPr>
          <a:xfrm>
            <a:off x="635000" y="2159419"/>
            <a:ext cx="5378940" cy="2982841"/>
          </a:xfrm>
        </p:spPr>
        <p:txBody>
          <a:bodyPr lIns="0" tIns="0" rIns="0" bIns="0"/>
          <a:lstStyle>
            <a:lvl1pPr marL="0" indent="0">
              <a:buNone/>
              <a:defRPr/>
            </a:lvl1pPr>
            <a:lvl2pPr marL="457200" indent="0">
              <a:buFont typeface="Arial" panose="020B0604020202020204" pitchFamily="34" charset="0"/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Klicken Sie zum Einfügen eines Bildes oder einer Grafik bitte auf ein Symbol</a:t>
            </a:r>
          </a:p>
        </p:txBody>
      </p:sp>
      <p:sp>
        <p:nvSpPr>
          <p:cNvPr id="14" name="Inhaltsplatzhalter 12"/>
          <p:cNvSpPr>
            <a:spLocks noGrp="1"/>
          </p:cNvSpPr>
          <p:nvPr>
            <p:ph sz="quarter" idx="14" hasCustomPrompt="1"/>
          </p:nvPr>
        </p:nvSpPr>
        <p:spPr>
          <a:xfrm>
            <a:off x="6178059" y="2159419"/>
            <a:ext cx="5378940" cy="2982841"/>
          </a:xfr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/>
            </a:lvl1pPr>
            <a:lvl2pPr marL="457200" indent="0">
              <a:buFont typeface="Arial" panose="020B0604020202020204" pitchFamily="34" charset="0"/>
              <a:buNone/>
              <a:defRPr/>
            </a:lvl2pPr>
            <a:lvl3pPr marL="914400" indent="0">
              <a:buFont typeface="Arial" panose="020B0604020202020204" pitchFamily="34" charset="0"/>
              <a:buNone/>
              <a:defRPr/>
            </a:lvl3pPr>
            <a:lvl4pPr marL="1371600" indent="0">
              <a:buFont typeface="Arial" panose="020B0604020202020204" pitchFamily="34" charset="0"/>
              <a:buNone/>
              <a:defRPr/>
            </a:lvl4pPr>
            <a:lvl5pPr marL="182880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de-DE" dirty="0"/>
              <a:t>Klicken Sie zum Einfügen eines Bildes oder einer Grafik bitte auf ein Symbol</a:t>
            </a:r>
          </a:p>
        </p:txBody>
      </p:sp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638189"/>
            <a:ext cx="10921999" cy="1325563"/>
          </a:xfrm>
        </p:spPr>
        <p:txBody>
          <a:bodyPr lIns="0" tIns="0" rIns="0" bIns="0" anchor="t">
            <a:noAutofit/>
          </a:bodyPr>
          <a:lstStyle>
            <a:lvl1pPr>
              <a:lnSpc>
                <a:spcPts val="3000"/>
              </a:lnSpc>
              <a:defRPr sz="3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Überschrift</a:t>
            </a:r>
          </a:p>
        </p:txBody>
      </p:sp>
      <p:sp>
        <p:nvSpPr>
          <p:cNvPr id="8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635000" y="5236980"/>
            <a:ext cx="5378940" cy="62206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600" i="0" u="none">
                <a:solidFill>
                  <a:srgbClr val="949B8F"/>
                </a:solidFill>
              </a:defRPr>
            </a:lvl1pPr>
            <a:lvl2pPr marL="457200" indent="0">
              <a:buNone/>
              <a:defRPr sz="1600" i="0" u="none"/>
            </a:lvl2pPr>
            <a:lvl3pPr marL="914400" indent="0">
              <a:buNone/>
              <a:defRPr sz="1600" i="0" u="none"/>
            </a:lvl3pPr>
            <a:lvl4pPr marL="1371600" indent="0">
              <a:buNone/>
              <a:defRPr sz="1600" i="0" u="none"/>
            </a:lvl4pPr>
            <a:lvl5pPr marL="1828800" indent="0">
              <a:buNone/>
              <a:defRPr sz="1600" i="0" u="none"/>
            </a:lvl5pPr>
          </a:lstStyle>
          <a:p>
            <a:pPr lvl="0"/>
            <a:r>
              <a:rPr lang="de-DE" sz="1600" dirty="0">
                <a:solidFill>
                  <a:srgbClr val="949B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Bildunterschrift</a:t>
            </a:r>
            <a:endParaRPr lang="de-DE" dirty="0"/>
          </a:p>
        </p:txBody>
      </p:sp>
      <p:sp>
        <p:nvSpPr>
          <p:cNvPr id="11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6178059" y="5236980"/>
            <a:ext cx="5378940" cy="62206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600" i="0" u="none">
                <a:solidFill>
                  <a:srgbClr val="949B8F"/>
                </a:solidFill>
              </a:defRPr>
            </a:lvl1pPr>
            <a:lvl2pPr marL="457200" indent="0">
              <a:buNone/>
              <a:defRPr sz="1600" i="0" u="none"/>
            </a:lvl2pPr>
            <a:lvl3pPr marL="914400" indent="0">
              <a:buNone/>
              <a:defRPr sz="1600" i="0" u="none"/>
            </a:lvl3pPr>
            <a:lvl4pPr marL="1371600" indent="0">
              <a:buNone/>
              <a:defRPr sz="1600" i="0" u="none"/>
            </a:lvl4pPr>
            <a:lvl5pPr marL="1828800" indent="0">
              <a:buNone/>
              <a:defRPr sz="1600" i="0" u="none"/>
            </a:lvl5pPr>
          </a:lstStyle>
          <a:p>
            <a:pPr lvl="0"/>
            <a:r>
              <a:rPr lang="de-DE" sz="1600" dirty="0">
                <a:solidFill>
                  <a:srgbClr val="949B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Bildunterschrift</a:t>
            </a:r>
            <a:endParaRPr lang="de-DE" dirty="0"/>
          </a:p>
        </p:txBody>
      </p:sp>
      <p:sp>
        <p:nvSpPr>
          <p:cNvPr id="16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35000" y="6247866"/>
            <a:ext cx="308044" cy="365125"/>
          </a:xfrm>
        </p:spPr>
        <p:txBody>
          <a:bodyPr lIns="0" rIns="0"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fld id="{DD7C4DC1-7D02-4994-BD54-74988B047B41}" type="slidenum">
              <a:rPr lang="de-DE" sz="16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‹Nr.›</a:t>
            </a:fld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943044" y="6247866"/>
            <a:ext cx="8821845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lang="de-DE"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/>
            <a:r>
              <a:rPr lang="de-DE" dirty="0"/>
              <a:t>| </a:t>
            </a:r>
            <a:r>
              <a:rPr lang="de-DE" b="1" dirty="0"/>
              <a:t>TITEL DER PRÄSENTATION </a:t>
            </a:r>
            <a:r>
              <a:rPr lang="de-DE" dirty="0"/>
              <a:t>| NAME AUTOR*IN</a:t>
            </a:r>
          </a:p>
        </p:txBody>
      </p:sp>
    </p:spTree>
    <p:extLst>
      <p:ext uri="{BB962C8B-B14F-4D97-AF65-F5344CB8AC3E}">
        <p14:creationId xmlns:p14="http://schemas.microsoft.com/office/powerpoint/2010/main" val="1982420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9464" y="6297994"/>
            <a:ext cx="230400" cy="248470"/>
          </a:xfrm>
          <a:prstGeom prst="rect">
            <a:avLst/>
          </a:prstGeom>
        </p:spPr>
      </p:pic>
      <p:sp>
        <p:nvSpPr>
          <p:cNvPr id="18" name="Inhaltsplatzhalter 12"/>
          <p:cNvSpPr>
            <a:spLocks noGrp="1"/>
          </p:cNvSpPr>
          <p:nvPr>
            <p:ph sz="quarter" idx="16" hasCustomPrompt="1"/>
          </p:nvPr>
        </p:nvSpPr>
        <p:spPr>
          <a:xfrm>
            <a:off x="639153" y="2159418"/>
            <a:ext cx="3532971" cy="1963213"/>
          </a:xfrm>
        </p:spPr>
        <p:txBody>
          <a:bodyPr lIns="0" tIns="0" rIns="0" bIns="0">
            <a:normAutofit/>
          </a:bodyPr>
          <a:lstStyle>
            <a:lvl1pPr marL="0" indent="0">
              <a:buFont typeface="Arial" panose="020B0604020202020204" pitchFamily="34" charset="0"/>
              <a:buNone/>
              <a:defRPr sz="1800" baseline="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de-DE" dirty="0"/>
              <a:t>Klicken Sie zum Einfügen eines Bildes oder einer Grafik bitte auf ein Symbol</a:t>
            </a:r>
          </a:p>
        </p:txBody>
      </p:sp>
      <p:sp>
        <p:nvSpPr>
          <p:cNvPr id="19" name="Inhaltsplatzhalter 12"/>
          <p:cNvSpPr>
            <a:spLocks noGrp="1"/>
          </p:cNvSpPr>
          <p:nvPr>
            <p:ph sz="quarter" idx="17" hasCustomPrompt="1"/>
          </p:nvPr>
        </p:nvSpPr>
        <p:spPr>
          <a:xfrm>
            <a:off x="4330818" y="2158354"/>
            <a:ext cx="3532971" cy="1963213"/>
          </a:xfrm>
        </p:spPr>
        <p:txBody>
          <a:bodyPr lIns="0" tIns="0" rIns="0" bIns="0">
            <a:norm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de-DE" dirty="0"/>
              <a:t>Klicken Sie zum Einfügen eines Bildes oder einer Grafik bitte auf ein Symbol</a:t>
            </a:r>
          </a:p>
        </p:txBody>
      </p:sp>
      <p:sp>
        <p:nvSpPr>
          <p:cNvPr id="20" name="Inhaltsplatzhalter 12"/>
          <p:cNvSpPr>
            <a:spLocks noGrp="1"/>
          </p:cNvSpPr>
          <p:nvPr>
            <p:ph sz="quarter" idx="18" hasCustomPrompt="1"/>
          </p:nvPr>
        </p:nvSpPr>
        <p:spPr>
          <a:xfrm>
            <a:off x="8022483" y="2158354"/>
            <a:ext cx="3532971" cy="1963213"/>
          </a:xfrm>
        </p:spPr>
        <p:txBody>
          <a:bodyPr lIns="0" tIns="0" rIns="0" bIns="0">
            <a:norm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de-DE" dirty="0"/>
              <a:t>Klicken Sie zum Einfügen eines Bildes oder einer Grafik bitte auf ein Symbol</a:t>
            </a:r>
          </a:p>
        </p:txBody>
      </p:sp>
      <p:sp>
        <p:nvSpPr>
          <p:cNvPr id="9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638189"/>
            <a:ext cx="10921999" cy="1325563"/>
          </a:xfrm>
        </p:spPr>
        <p:txBody>
          <a:bodyPr lIns="0" tIns="0" rIns="0" bIns="0" anchor="t">
            <a:noAutofit/>
          </a:bodyPr>
          <a:lstStyle>
            <a:lvl1pPr>
              <a:lnSpc>
                <a:spcPts val="3000"/>
              </a:lnSpc>
              <a:defRPr sz="3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Überschrift</a:t>
            </a:r>
          </a:p>
        </p:txBody>
      </p:sp>
      <p:sp>
        <p:nvSpPr>
          <p:cNvPr id="8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635000" y="4305487"/>
            <a:ext cx="3537124" cy="62206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600" i="0" u="none">
                <a:solidFill>
                  <a:srgbClr val="949B8F"/>
                </a:solidFill>
              </a:defRPr>
            </a:lvl1pPr>
            <a:lvl2pPr marL="457200" indent="0">
              <a:buNone/>
              <a:defRPr sz="1600" i="0" u="none"/>
            </a:lvl2pPr>
            <a:lvl3pPr marL="914400" indent="0">
              <a:buNone/>
              <a:defRPr sz="1600" i="0" u="none"/>
            </a:lvl3pPr>
            <a:lvl4pPr marL="1371600" indent="0">
              <a:buNone/>
              <a:defRPr sz="1600" i="0" u="none"/>
            </a:lvl4pPr>
            <a:lvl5pPr marL="1828800" indent="0">
              <a:buNone/>
              <a:defRPr sz="1600" i="0" u="none"/>
            </a:lvl5pPr>
          </a:lstStyle>
          <a:p>
            <a:pPr lvl="0"/>
            <a:r>
              <a:rPr lang="de-DE" sz="1600" dirty="0">
                <a:solidFill>
                  <a:srgbClr val="949B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Bildunterschrift</a:t>
            </a:r>
            <a:endParaRPr lang="de-DE" dirty="0"/>
          </a:p>
        </p:txBody>
      </p:sp>
      <p:sp>
        <p:nvSpPr>
          <p:cNvPr id="10" name="Textplatzhalter 3"/>
          <p:cNvSpPr>
            <a:spLocks noGrp="1"/>
          </p:cNvSpPr>
          <p:nvPr>
            <p:ph type="body" sz="quarter" idx="19" hasCustomPrompt="1"/>
          </p:nvPr>
        </p:nvSpPr>
        <p:spPr>
          <a:xfrm>
            <a:off x="4330817" y="4305487"/>
            <a:ext cx="3532971" cy="62206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600" i="0" u="none">
                <a:solidFill>
                  <a:srgbClr val="949B8F"/>
                </a:solidFill>
              </a:defRPr>
            </a:lvl1pPr>
            <a:lvl2pPr marL="457200" indent="0">
              <a:buNone/>
              <a:defRPr sz="1600" i="0" u="none"/>
            </a:lvl2pPr>
            <a:lvl3pPr marL="914400" indent="0">
              <a:buNone/>
              <a:defRPr sz="1600" i="0" u="none"/>
            </a:lvl3pPr>
            <a:lvl4pPr marL="1371600" indent="0">
              <a:buNone/>
              <a:defRPr sz="1600" i="0" u="none"/>
            </a:lvl4pPr>
            <a:lvl5pPr marL="1828800" indent="0">
              <a:buNone/>
              <a:defRPr sz="1600" i="0" u="none"/>
            </a:lvl5pPr>
          </a:lstStyle>
          <a:p>
            <a:pPr lvl="0"/>
            <a:r>
              <a:rPr lang="de-DE" sz="1600" dirty="0">
                <a:solidFill>
                  <a:srgbClr val="949B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Bildunterschrift</a:t>
            </a:r>
            <a:endParaRPr lang="de-DE" dirty="0"/>
          </a:p>
        </p:txBody>
      </p:sp>
      <p:sp>
        <p:nvSpPr>
          <p:cNvPr id="11" name="Textplatzhalter 3"/>
          <p:cNvSpPr>
            <a:spLocks noGrp="1"/>
          </p:cNvSpPr>
          <p:nvPr>
            <p:ph type="body" sz="quarter" idx="20" hasCustomPrompt="1"/>
          </p:nvPr>
        </p:nvSpPr>
        <p:spPr>
          <a:xfrm>
            <a:off x="8022483" y="4305487"/>
            <a:ext cx="3532972" cy="62206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600" i="0" u="none">
                <a:solidFill>
                  <a:srgbClr val="949B8F"/>
                </a:solidFill>
              </a:defRPr>
            </a:lvl1pPr>
            <a:lvl2pPr marL="457200" indent="0">
              <a:buNone/>
              <a:defRPr sz="1600" i="0" u="none"/>
            </a:lvl2pPr>
            <a:lvl3pPr marL="914400" indent="0">
              <a:buNone/>
              <a:defRPr sz="1600" i="0" u="none"/>
            </a:lvl3pPr>
            <a:lvl4pPr marL="1371600" indent="0">
              <a:buNone/>
              <a:defRPr sz="1600" i="0" u="none"/>
            </a:lvl4pPr>
            <a:lvl5pPr marL="1828800" indent="0">
              <a:buNone/>
              <a:defRPr sz="1600" i="0" u="none"/>
            </a:lvl5pPr>
          </a:lstStyle>
          <a:p>
            <a:pPr lvl="0"/>
            <a:r>
              <a:rPr lang="de-DE" sz="1600" dirty="0">
                <a:solidFill>
                  <a:srgbClr val="949B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Bildunterschrift</a:t>
            </a:r>
            <a:endParaRPr lang="de-DE" dirty="0"/>
          </a:p>
        </p:txBody>
      </p:sp>
      <p:sp>
        <p:nvSpPr>
          <p:cNvPr id="14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35000" y="6247866"/>
            <a:ext cx="308044" cy="365125"/>
          </a:xfrm>
        </p:spPr>
        <p:txBody>
          <a:bodyPr lIns="0" rIns="0"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fld id="{DD7C4DC1-7D02-4994-BD54-74988B047B41}" type="slidenum">
              <a:rPr lang="de-DE" sz="16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‹Nr.›</a:t>
            </a:fld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943044" y="6247866"/>
            <a:ext cx="8821845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lang="de-DE"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/>
            <a:r>
              <a:rPr lang="de-DE" dirty="0"/>
              <a:t>| </a:t>
            </a:r>
            <a:r>
              <a:rPr lang="de-DE" b="1" dirty="0"/>
              <a:t>TITEL DER PRÄSENTATION </a:t>
            </a:r>
            <a:r>
              <a:rPr lang="de-DE" dirty="0"/>
              <a:t>| NAME AUTOR*IN</a:t>
            </a:r>
          </a:p>
        </p:txBody>
      </p:sp>
    </p:spTree>
    <p:extLst>
      <p:ext uri="{BB962C8B-B14F-4D97-AF65-F5344CB8AC3E}">
        <p14:creationId xmlns:p14="http://schemas.microsoft.com/office/powerpoint/2010/main" val="2668536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ol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767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AFAC29F-7DD4-4879-A4CC-E50EE7D35984}" type="datetime1">
              <a:rPr lang="de-DE" smtClean="0"/>
              <a:pPr/>
              <a:t>14.07.2026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de-DE"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de-DE" sz="1600" smtClean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D7C4DC1-7D02-4994-BD54-74988B047B41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Rechteck 6"/>
          <p:cNvSpPr/>
          <p:nvPr userDrawn="1"/>
        </p:nvSpPr>
        <p:spPr>
          <a:xfrm>
            <a:off x="-1" y="-1"/>
            <a:ext cx="12192001" cy="6858001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9020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5" r:id="rId2"/>
    <p:sldLayoutId id="2147483654" r:id="rId3"/>
    <p:sldLayoutId id="2147483662" r:id="rId4"/>
    <p:sldLayoutId id="2147483656" r:id="rId5"/>
    <p:sldLayoutId id="2147483661" r:id="rId6"/>
    <p:sldLayoutId id="2147483658" r:id="rId7"/>
    <p:sldLayoutId id="2147483659" r:id="rId8"/>
    <p:sldLayoutId id="2147483657" r:id="rId9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 cap="all" baseline="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55600" indent="-355600" algn="l" defTabSz="914400" rtl="0" eaLnBrk="1" latinLnBrk="0" hangingPunct="1">
        <a:lnSpc>
          <a:spcPct val="90000"/>
        </a:lnSpc>
        <a:spcBef>
          <a:spcPts val="1000"/>
        </a:spcBef>
        <a:buSzPct val="90000"/>
        <a:buFont typeface="Symbol" panose="05050102010706020507" pitchFamily="18" charset="2"/>
        <a:buChar char="¾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812800" indent="-355600" algn="l" defTabSz="914400" rtl="0" eaLnBrk="1" latinLnBrk="0" hangingPunct="1">
        <a:lnSpc>
          <a:spcPct val="90000"/>
        </a:lnSpc>
        <a:spcBef>
          <a:spcPts val="500"/>
        </a:spcBef>
        <a:buSzPct val="90000"/>
        <a:buFont typeface="Symbol" panose="05050102010706020507" pitchFamily="18" charset="2"/>
        <a:buChar char="¾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1257300" indent="-342900" algn="l" defTabSz="914400" rtl="0" eaLnBrk="1" latinLnBrk="0" hangingPunct="1">
        <a:lnSpc>
          <a:spcPct val="90000"/>
        </a:lnSpc>
        <a:spcBef>
          <a:spcPts val="500"/>
        </a:spcBef>
        <a:buSzPct val="90000"/>
        <a:buFont typeface="Symbol" panose="05050102010706020507" pitchFamily="18" charset="2"/>
        <a:buChar char="¾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1701800" indent="-330200" algn="l" defTabSz="914400" rtl="0" eaLnBrk="1" latinLnBrk="0" hangingPunct="1">
        <a:lnSpc>
          <a:spcPct val="90000"/>
        </a:lnSpc>
        <a:spcBef>
          <a:spcPts val="500"/>
        </a:spcBef>
        <a:buSzPct val="90000"/>
        <a:buFont typeface="Symbol" panose="05050102010706020507" pitchFamily="18" charset="2"/>
        <a:buChar char="¾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2159000" indent="-330200" algn="l" defTabSz="914400" rtl="0" eaLnBrk="1" latinLnBrk="0" hangingPunct="1">
        <a:lnSpc>
          <a:spcPct val="90000"/>
        </a:lnSpc>
        <a:spcBef>
          <a:spcPts val="500"/>
        </a:spcBef>
        <a:buSzPct val="90000"/>
        <a:buFont typeface="Symbol" panose="05050102010706020507" pitchFamily="18" charset="2"/>
        <a:buChar char="¾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308752" y="2083790"/>
            <a:ext cx="2257200" cy="100800"/>
          </a:xfrm>
          <a:prstGeom prst="rect">
            <a:avLst/>
          </a:prstGeom>
          <a:solidFill>
            <a:srgbClr val="7B0E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2184590"/>
            <a:ext cx="12192000" cy="4679391"/>
          </a:xfrm>
          <a:prstGeom prst="rect">
            <a:avLst/>
          </a:prstGeom>
          <a:solidFill>
            <a:srgbClr val="8827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9" name="Rechteck 8" descr="Leuphana Logo"/>
          <p:cNvSpPr/>
          <p:nvPr/>
        </p:nvSpPr>
        <p:spPr>
          <a:xfrm>
            <a:off x="9308752" y="5453608"/>
            <a:ext cx="2257200" cy="14293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7" name="Grafik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1352" y="5860933"/>
            <a:ext cx="1692000" cy="589287"/>
          </a:xfrm>
          <a:prstGeom prst="rect">
            <a:avLst/>
          </a:prstGeom>
        </p:spPr>
      </p:pic>
      <p:sp>
        <p:nvSpPr>
          <p:cNvPr id="10" name="Textfeld 9"/>
          <p:cNvSpPr txBox="1"/>
          <p:nvPr/>
        </p:nvSpPr>
        <p:spPr>
          <a:xfrm>
            <a:off x="729639" y="6123575"/>
            <a:ext cx="5212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GLEICHSTELLUNGSBÜRO</a:t>
            </a:r>
          </a:p>
        </p:txBody>
      </p:sp>
      <p:pic>
        <p:nvPicPr>
          <p:cNvPr id="11" name="Grafik 10" descr="Ein Pfeil ist positioniert vor dem Wort Gleichstellungsbür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139" y="6181456"/>
            <a:ext cx="144000" cy="134498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545177" y="2395997"/>
            <a:ext cx="8953930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Zur Verwendung in Lehrveranstaltungen.</a:t>
            </a:r>
          </a:p>
          <a:p>
            <a:endParaRPr lang="de-DE" sz="1600" b="1" dirty="0">
              <a:solidFill>
                <a:schemeClr val="bg1"/>
              </a:solidFill>
            </a:endParaRPr>
          </a:p>
        </p:txBody>
      </p:sp>
      <p:sp>
        <p:nvSpPr>
          <p:cNvPr id="2" name="Titel 1"/>
          <p:cNvSpPr txBox="1">
            <a:spLocks noGrp="1"/>
          </p:cNvSpPr>
          <p:nvPr>
            <p:ph type="title" idx="4294967295"/>
          </p:nvPr>
        </p:nvSpPr>
        <p:spPr>
          <a:xfrm>
            <a:off x="550025" y="613559"/>
            <a:ext cx="11575605" cy="132343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de-DE" altLang="de-DE" sz="4000" dirty="0">
                <a:ea typeface="+mn-ea"/>
              </a:rPr>
              <a:t>Informationen </a:t>
            </a:r>
            <a:r>
              <a:rPr lang="de-DE" altLang="de-DE" sz="4000" b="0" dirty="0">
                <a:ea typeface="+mn-ea"/>
              </a:rPr>
              <a:t>für Studierende mit </a:t>
            </a:r>
            <a:br>
              <a:rPr lang="de-DE" altLang="de-DE" sz="4000" b="0" dirty="0">
                <a:ea typeface="+mn-ea"/>
              </a:rPr>
            </a:br>
            <a:r>
              <a:rPr lang="de-DE" altLang="de-DE" sz="4000" b="0" dirty="0">
                <a:ea typeface="+mn-ea"/>
              </a:rPr>
              <a:t>gesundheitlichen Beeinträchtigungen</a:t>
            </a:r>
          </a:p>
        </p:txBody>
      </p:sp>
    </p:spTree>
    <p:extLst>
      <p:ext uri="{BB962C8B-B14F-4D97-AF65-F5344CB8AC3E}">
        <p14:creationId xmlns:p14="http://schemas.microsoft.com/office/powerpoint/2010/main" val="2189273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28706C-FAAB-41FF-B02F-0B29C192E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cap="none" dirty="0">
                <a:latin typeface="+mj-lt"/>
                <a:ea typeface="+mn-ea"/>
                <a:cs typeface="+mn-cs"/>
              </a:rPr>
              <a:t>BARRIEREARM STUDIEREN - NACHTEILSAUSGLEICHE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3FBEDAC-09A9-4137-91DD-3F109D2CC1A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5000" y="1963753"/>
            <a:ext cx="10922000" cy="3771222"/>
          </a:xfrm>
        </p:spPr>
        <p:txBody>
          <a:bodyPr>
            <a:normAutofit fontScale="85000" lnSpcReduction="20000"/>
          </a:bodyPr>
          <a:lstStyle/>
          <a:p>
            <a:pPr marL="342900" indent="-342900">
              <a:buFont typeface="Symbol" panose="05050102010706020507" pitchFamily="18" charset="2"/>
              <a:buChar char="-"/>
            </a:pPr>
            <a:r>
              <a:rPr lang="de-DE" sz="2600" b="1" dirty="0"/>
              <a:t>Nachteilsausgleiche</a:t>
            </a:r>
            <a:r>
              <a:rPr lang="de-DE" sz="2600" dirty="0"/>
              <a:t> sollen chancengleiche Studien- und Prüfungsbedingungen herstellen.</a:t>
            </a:r>
          </a:p>
          <a:p>
            <a:pPr marL="342900" indent="-342900">
              <a:buFont typeface="Symbol" panose="05050102010706020507" pitchFamily="18" charset="2"/>
              <a:buChar char="-"/>
            </a:pPr>
            <a:r>
              <a:rPr lang="de-DE" sz="2600" dirty="0"/>
              <a:t>Sie gleichen individuell und situationsbezogen Benachteiligungen aus, die durch eine Behinderung oder chronische Erkrankung entstehen. Die Inanspruchnahme von Nachteilsausgleichen wird nicht im Zeugnis vermerkt. </a:t>
            </a:r>
          </a:p>
          <a:p>
            <a:pPr marL="342900" indent="-342900">
              <a:buFont typeface="Symbol" panose="05050102010706020507" pitchFamily="18" charset="2"/>
              <a:buChar char="-"/>
            </a:pPr>
            <a:r>
              <a:rPr lang="de-DE" sz="2600" dirty="0"/>
              <a:t>Beantragen können einen Nachteilsausgleich alle Studierende mit längerfristigen (in der Regel mehr als sechs Monate andauernden) gesundheitlichen Beeinträchtigungen, die sich auf ihr Studium auswirken. Zudem können Studierende mit Kind/</a:t>
            </a:r>
            <a:r>
              <a:rPr lang="de-DE" sz="2600" dirty="0" err="1"/>
              <a:t>ern</a:t>
            </a:r>
            <a:r>
              <a:rPr lang="de-DE" sz="2600" dirty="0"/>
              <a:t> oder Pflegeverantwortung einen Nachteilsausgleich beantragen. </a:t>
            </a:r>
            <a:r>
              <a:rPr lang="de-DE" sz="2600" b="1" dirty="0"/>
              <a:t>Jeder Antrag bedarf einer Einzelfallprüfung.</a:t>
            </a:r>
          </a:p>
          <a:p>
            <a:pPr marL="342900" indent="-342900">
              <a:buFont typeface="Symbol" panose="05050102010706020507" pitchFamily="18" charset="2"/>
              <a:buChar char="-"/>
            </a:pPr>
            <a:r>
              <a:rPr lang="de-DE" sz="2600" b="1" dirty="0"/>
              <a:t>Informieren Sie sich zum Thema „Studium und Beeinträchtigung“ und mögliche Ansprechpersonen unter: </a:t>
            </a:r>
            <a:r>
              <a:rPr lang="de-DE" sz="2600" dirty="0"/>
              <a:t>https://www.leuphana.de/studieren-mit-behinderung  </a:t>
            </a:r>
            <a:br>
              <a:rPr lang="de-DE" sz="2600" dirty="0"/>
            </a:br>
            <a:br>
              <a:rPr lang="de-DE" sz="2600" dirty="0"/>
            </a:br>
            <a:r>
              <a:rPr lang="de-DE" sz="2600" dirty="0"/>
              <a:t>Studieren mit einer psychischen Erkrankung - (wie) geht das?: </a:t>
            </a:r>
            <a:br>
              <a:rPr lang="de-DE" sz="2600" dirty="0"/>
            </a:br>
            <a:r>
              <a:rPr lang="de-DE" sz="2600" dirty="0"/>
              <a:t>https://blogs.hoou.de/psychestudium/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48C5D9A-1468-45F9-9828-1B6482F94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C4DC1-7D02-4994-BD54-74988B047B41}" type="slidenum">
              <a:rPr lang="de-DE" sz="16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2</a:t>
            </a:fld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3A2EFDD-33AA-439C-A00E-9817B2C739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l"/>
            <a:r>
              <a:rPr lang="de-DE" dirty="0"/>
              <a:t>| </a:t>
            </a:r>
            <a:r>
              <a:rPr lang="de-DE" b="1" cap="all" dirty="0"/>
              <a:t>Informationen zum Nachteilsausgleich </a:t>
            </a:r>
            <a:r>
              <a:rPr lang="de-DE" dirty="0"/>
              <a:t>| GLEICHSTELLUNGSBÜRO</a:t>
            </a:r>
          </a:p>
        </p:txBody>
      </p:sp>
    </p:spTree>
    <p:extLst>
      <p:ext uri="{BB962C8B-B14F-4D97-AF65-F5344CB8AC3E}">
        <p14:creationId xmlns:p14="http://schemas.microsoft.com/office/powerpoint/2010/main" val="3738895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217400" cy="6863981"/>
          </a:xfrm>
          <a:prstGeom prst="rect">
            <a:avLst/>
          </a:prstGeom>
          <a:solidFill>
            <a:srgbClr val="7B0E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14" name="Grafik 13" descr="Bestandteil des Leuphana Logos: ein Salzkristall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3241" y="6315074"/>
            <a:ext cx="216000" cy="247355"/>
          </a:xfrm>
          <a:prstGeom prst="rect">
            <a:avLst/>
          </a:prstGeom>
        </p:spPr>
      </p:pic>
      <p:sp>
        <p:nvSpPr>
          <p:cNvPr id="13" name="Textfeld 12"/>
          <p:cNvSpPr txBox="1"/>
          <p:nvPr/>
        </p:nvSpPr>
        <p:spPr>
          <a:xfrm>
            <a:off x="521683" y="3890569"/>
            <a:ext cx="745106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SzPct val="70000"/>
            </a:pPr>
            <a:r>
              <a:rPr lang="de-DE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VALENTINA SEIDEL, M.A. | Gleichstellungsbüro |</a:t>
            </a:r>
          </a:p>
          <a:p>
            <a:pPr>
              <a:buSzPct val="70000"/>
            </a:pPr>
            <a:r>
              <a:rPr lang="de-DE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Universitätsallee 1 | 21335 Lüneburg</a:t>
            </a:r>
          </a:p>
          <a:p>
            <a:pPr>
              <a:buSzPct val="70000"/>
            </a:pPr>
            <a:r>
              <a:rPr lang="de-DE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 04131.677-1063 </a:t>
            </a:r>
          </a:p>
          <a:p>
            <a:pPr>
              <a:buSzPct val="70000"/>
            </a:pPr>
            <a:r>
              <a:rPr lang="de-DE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genderdiversity@leuphana.de </a:t>
            </a:r>
          </a:p>
          <a:p>
            <a:pPr>
              <a:buSzPct val="70000"/>
            </a:pPr>
            <a:r>
              <a:rPr lang="de-DE" sz="2400" u="dotted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</a:t>
            </a:r>
            <a:r>
              <a:rPr lang="de-DE" sz="2400" u="dotted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.leuphana.de/studieren-mit-behinderung </a:t>
            </a:r>
          </a:p>
        </p:txBody>
      </p:sp>
      <p:sp>
        <p:nvSpPr>
          <p:cNvPr id="12" name="Titel 11"/>
          <p:cNvSpPr txBox="1">
            <a:spLocks noGrp="1"/>
          </p:cNvSpPr>
          <p:nvPr>
            <p:ph type="title" idx="4294967295"/>
          </p:nvPr>
        </p:nvSpPr>
        <p:spPr>
          <a:xfrm>
            <a:off x="550025" y="511959"/>
            <a:ext cx="2036455" cy="55496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3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000" b="1" i="0" u="none" strike="noStrike" kern="1200" cap="all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Kontakt</a:t>
            </a:r>
            <a:endParaRPr kumimoji="0" lang="de-DE" sz="3000" b="0" i="0" u="none" strike="noStrike" kern="1200" cap="all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39566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Leuphana2020">
      <a:dk1>
        <a:sysClr val="windowText" lastClr="000000"/>
      </a:dk1>
      <a:lt1>
        <a:sysClr val="window" lastClr="FFFFFF"/>
      </a:lt1>
      <a:dk2>
        <a:srgbClr val="80867B"/>
      </a:dk2>
      <a:lt2>
        <a:srgbClr val="C9D2D5"/>
      </a:lt2>
      <a:accent1>
        <a:srgbClr val="927B2D"/>
      </a:accent1>
      <a:accent2>
        <a:srgbClr val="8D8E3D"/>
      </a:accent2>
      <a:accent3>
        <a:srgbClr val="66787C"/>
      </a:accent3>
      <a:accent4>
        <a:srgbClr val="80867B"/>
      </a:accent4>
      <a:accent5>
        <a:srgbClr val="691633"/>
      </a:accent5>
      <a:accent6>
        <a:srgbClr val="C9D2D5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-vorlage-2020a.potx" id="{A0A64658-FE4E-45A1-B507-FE5923CFDD35}" vid="{B9E83A5E-B142-420D-9C12-8C74BE2D1950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powerpoint-vorlage-2020a</Template>
  <TotalTime>0</TotalTime>
  <Words>186</Words>
  <Application>Microsoft Office PowerPoint</Application>
  <PresentationFormat>Breitbild</PresentationFormat>
  <Paragraphs>17</Paragraphs>
  <Slides>3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Arial</vt:lpstr>
      <vt:lpstr>Calibri</vt:lpstr>
      <vt:lpstr>Arial Narrow</vt:lpstr>
      <vt:lpstr>Symbol</vt:lpstr>
      <vt:lpstr>Office</vt:lpstr>
      <vt:lpstr>Informationen für Studierende mit  gesundheitlichen Beeinträchtigungen</vt:lpstr>
      <vt:lpstr>BARRIEREARM STUDIEREN - NACHTEILSAUSGLEICHE</vt:lpstr>
      <vt:lpstr>Kontakt</vt:lpstr>
    </vt:vector>
  </TitlesOfParts>
  <Manager>Jens Stein</Manager>
  <Company>Leuphana Universität Lüneburg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Valentina Seidel</dc:creator>
  <cp:lastModifiedBy>Beate Friedrich</cp:lastModifiedBy>
  <cp:revision>101</cp:revision>
  <dcterms:created xsi:type="dcterms:W3CDTF">2021-01-27T18:55:23Z</dcterms:created>
  <dcterms:modified xsi:type="dcterms:W3CDTF">2026-07-14T10:21:43Z</dcterms:modified>
</cp:coreProperties>
</file>